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7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12" Type="http://schemas.openxmlformats.org/officeDocument/2006/relationships/slide" Target="slides/slide7.xml"/><Relationship Id="rId56" Type="http://schemas.openxmlformats.org/officeDocument/2006/relationships/slide" Target="slides/slide51.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jp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3" name="Shape 1173"/>
        <p:cNvGrpSpPr/>
        <p:nvPr/>
      </p:nvGrpSpPr>
      <p:grpSpPr>
        <a:xfrm>
          <a:off x="0" y="0"/>
          <a:ext cx="0" cy="0"/>
          <a:chOff x="0" y="0"/>
          <a:chExt cx="0" cy="0"/>
        </a:xfrm>
      </p:grpSpPr>
      <p:sp>
        <p:nvSpPr>
          <p:cNvPr id="1174" name="Google Shape;1174;g8dabf867c5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5" name="Google Shape;1175;g8dabf867c5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3" name="Shape 1243"/>
        <p:cNvGrpSpPr/>
        <p:nvPr/>
      </p:nvGrpSpPr>
      <p:grpSpPr>
        <a:xfrm>
          <a:off x="0" y="0"/>
          <a:ext cx="0" cy="0"/>
          <a:chOff x="0" y="0"/>
          <a:chExt cx="0" cy="0"/>
        </a:xfrm>
      </p:grpSpPr>
      <p:sp>
        <p:nvSpPr>
          <p:cNvPr id="1244" name="Google Shape;1244;g8837ed4f2f_0_12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5" name="Google Shape;1245;g8837ed4f2f_0_12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4" name="Shape 1254"/>
        <p:cNvGrpSpPr/>
        <p:nvPr/>
      </p:nvGrpSpPr>
      <p:grpSpPr>
        <a:xfrm>
          <a:off x="0" y="0"/>
          <a:ext cx="0" cy="0"/>
          <a:chOff x="0" y="0"/>
          <a:chExt cx="0" cy="0"/>
        </a:xfrm>
      </p:grpSpPr>
      <p:sp>
        <p:nvSpPr>
          <p:cNvPr id="1255" name="Google Shape;1255;g8837ed4f2f_0_12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6" name="Google Shape;1256;g8837ed4f2f_0_12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0" name="Shape 1260"/>
        <p:cNvGrpSpPr/>
        <p:nvPr/>
      </p:nvGrpSpPr>
      <p:grpSpPr>
        <a:xfrm>
          <a:off x="0" y="0"/>
          <a:ext cx="0" cy="0"/>
          <a:chOff x="0" y="0"/>
          <a:chExt cx="0" cy="0"/>
        </a:xfrm>
      </p:grpSpPr>
      <p:sp>
        <p:nvSpPr>
          <p:cNvPr id="1261" name="Google Shape;1261;g8837ed4f2f_0_15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2" name="Google Shape;1262;g8837ed4f2f_0_15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6" name="Shape 1266"/>
        <p:cNvGrpSpPr/>
        <p:nvPr/>
      </p:nvGrpSpPr>
      <p:grpSpPr>
        <a:xfrm>
          <a:off x="0" y="0"/>
          <a:ext cx="0" cy="0"/>
          <a:chOff x="0" y="0"/>
          <a:chExt cx="0" cy="0"/>
        </a:xfrm>
      </p:grpSpPr>
      <p:sp>
        <p:nvSpPr>
          <p:cNvPr id="1267" name="Google Shape;1267;g8837ed4f2f_0_13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8" name="Google Shape;1268;g8837ed4f2f_0_13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3" name="Shape 1273"/>
        <p:cNvGrpSpPr/>
        <p:nvPr/>
      </p:nvGrpSpPr>
      <p:grpSpPr>
        <a:xfrm>
          <a:off x="0" y="0"/>
          <a:ext cx="0" cy="0"/>
          <a:chOff x="0" y="0"/>
          <a:chExt cx="0" cy="0"/>
        </a:xfrm>
      </p:grpSpPr>
      <p:sp>
        <p:nvSpPr>
          <p:cNvPr id="1274" name="Google Shape;1274;g8837ed4f2f_0_13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5" name="Google Shape;1275;g8837ed4f2f_0_1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9" name="Shape 1279"/>
        <p:cNvGrpSpPr/>
        <p:nvPr/>
      </p:nvGrpSpPr>
      <p:grpSpPr>
        <a:xfrm>
          <a:off x="0" y="0"/>
          <a:ext cx="0" cy="0"/>
          <a:chOff x="0" y="0"/>
          <a:chExt cx="0" cy="0"/>
        </a:xfrm>
      </p:grpSpPr>
      <p:sp>
        <p:nvSpPr>
          <p:cNvPr id="1280" name="Google Shape;1280;g8837ed4f2f_0_13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1" name="Google Shape;1281;g8837ed4f2f_0_13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6" name="Shape 1286"/>
        <p:cNvGrpSpPr/>
        <p:nvPr/>
      </p:nvGrpSpPr>
      <p:grpSpPr>
        <a:xfrm>
          <a:off x="0" y="0"/>
          <a:ext cx="0" cy="0"/>
          <a:chOff x="0" y="0"/>
          <a:chExt cx="0" cy="0"/>
        </a:xfrm>
      </p:grpSpPr>
      <p:sp>
        <p:nvSpPr>
          <p:cNvPr id="1287" name="Google Shape;1287;g8f4f97d81a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8" name="Google Shape;1288;g8f4f97d81a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3" name="Shape 1293"/>
        <p:cNvGrpSpPr/>
        <p:nvPr/>
      </p:nvGrpSpPr>
      <p:grpSpPr>
        <a:xfrm>
          <a:off x="0" y="0"/>
          <a:ext cx="0" cy="0"/>
          <a:chOff x="0" y="0"/>
          <a:chExt cx="0" cy="0"/>
        </a:xfrm>
      </p:grpSpPr>
      <p:sp>
        <p:nvSpPr>
          <p:cNvPr id="1294" name="Google Shape;1294;g8837ed4f2f_0_13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5" name="Google Shape;1295;g8837ed4f2f_0_13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0" name="Shape 1310"/>
        <p:cNvGrpSpPr/>
        <p:nvPr/>
      </p:nvGrpSpPr>
      <p:grpSpPr>
        <a:xfrm>
          <a:off x="0" y="0"/>
          <a:ext cx="0" cy="0"/>
          <a:chOff x="0" y="0"/>
          <a:chExt cx="0" cy="0"/>
        </a:xfrm>
      </p:grpSpPr>
      <p:sp>
        <p:nvSpPr>
          <p:cNvPr id="1311" name="Google Shape;1311;g86c071ea6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2" name="Google Shape;1312;g86c071ea6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6" name="Shape 1316"/>
        <p:cNvGrpSpPr/>
        <p:nvPr/>
      </p:nvGrpSpPr>
      <p:grpSpPr>
        <a:xfrm>
          <a:off x="0" y="0"/>
          <a:ext cx="0" cy="0"/>
          <a:chOff x="0" y="0"/>
          <a:chExt cx="0" cy="0"/>
        </a:xfrm>
      </p:grpSpPr>
      <p:sp>
        <p:nvSpPr>
          <p:cNvPr id="1317" name="Google Shape;1317;g8837ed4f2f_0_14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8" name="Google Shape;1318;g8837ed4f2f_0_14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9" name="Shape 1179"/>
        <p:cNvGrpSpPr/>
        <p:nvPr/>
      </p:nvGrpSpPr>
      <p:grpSpPr>
        <a:xfrm>
          <a:off x="0" y="0"/>
          <a:ext cx="0" cy="0"/>
          <a:chOff x="0" y="0"/>
          <a:chExt cx="0" cy="0"/>
        </a:xfrm>
      </p:grpSpPr>
      <p:sp>
        <p:nvSpPr>
          <p:cNvPr id="1180" name="Google Shape;118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181" name="Google Shape;118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2" name="Shape 1322"/>
        <p:cNvGrpSpPr/>
        <p:nvPr/>
      </p:nvGrpSpPr>
      <p:grpSpPr>
        <a:xfrm>
          <a:off x="0" y="0"/>
          <a:ext cx="0" cy="0"/>
          <a:chOff x="0" y="0"/>
          <a:chExt cx="0" cy="0"/>
        </a:xfrm>
      </p:grpSpPr>
      <p:sp>
        <p:nvSpPr>
          <p:cNvPr id="1323" name="Google Shape;1323;g8837ed4f2f_0_15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4" name="Google Shape;1324;g8837ed4f2f_0_15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9" name="Shape 1329"/>
        <p:cNvGrpSpPr/>
        <p:nvPr/>
      </p:nvGrpSpPr>
      <p:grpSpPr>
        <a:xfrm>
          <a:off x="0" y="0"/>
          <a:ext cx="0" cy="0"/>
          <a:chOff x="0" y="0"/>
          <a:chExt cx="0" cy="0"/>
        </a:xfrm>
      </p:grpSpPr>
      <p:sp>
        <p:nvSpPr>
          <p:cNvPr id="1330" name="Google Shape;1330;g8837ed4f2f_0_15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1" name="Google Shape;1331;g8837ed4f2f_0_15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6" name="Shape 1336"/>
        <p:cNvGrpSpPr/>
        <p:nvPr/>
      </p:nvGrpSpPr>
      <p:grpSpPr>
        <a:xfrm>
          <a:off x="0" y="0"/>
          <a:ext cx="0" cy="0"/>
          <a:chOff x="0" y="0"/>
          <a:chExt cx="0" cy="0"/>
        </a:xfrm>
      </p:grpSpPr>
      <p:sp>
        <p:nvSpPr>
          <p:cNvPr id="1337" name="Google Shape;1337;g8837ed4f2f_0_15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8" name="Google Shape;1338;g8837ed4f2f_0_15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3" name="Shape 1343"/>
        <p:cNvGrpSpPr/>
        <p:nvPr/>
      </p:nvGrpSpPr>
      <p:grpSpPr>
        <a:xfrm>
          <a:off x="0" y="0"/>
          <a:ext cx="0" cy="0"/>
          <a:chOff x="0" y="0"/>
          <a:chExt cx="0" cy="0"/>
        </a:xfrm>
      </p:grpSpPr>
      <p:sp>
        <p:nvSpPr>
          <p:cNvPr id="1344" name="Google Shape;1344;g8837ed4f2f_0_15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5" name="Google Shape;1345;g8837ed4f2f_0_15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1" name="Shape 1351"/>
        <p:cNvGrpSpPr/>
        <p:nvPr/>
      </p:nvGrpSpPr>
      <p:grpSpPr>
        <a:xfrm>
          <a:off x="0" y="0"/>
          <a:ext cx="0" cy="0"/>
          <a:chOff x="0" y="0"/>
          <a:chExt cx="0" cy="0"/>
        </a:xfrm>
      </p:grpSpPr>
      <p:sp>
        <p:nvSpPr>
          <p:cNvPr id="1352" name="Google Shape;1352;g8837ed4f2f_0_15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3" name="Google Shape;1353;g8837ed4f2f_0_15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8" name="Shape 1358"/>
        <p:cNvGrpSpPr/>
        <p:nvPr/>
      </p:nvGrpSpPr>
      <p:grpSpPr>
        <a:xfrm>
          <a:off x="0" y="0"/>
          <a:ext cx="0" cy="0"/>
          <a:chOff x="0" y="0"/>
          <a:chExt cx="0" cy="0"/>
        </a:xfrm>
      </p:grpSpPr>
      <p:sp>
        <p:nvSpPr>
          <p:cNvPr id="1359" name="Google Shape;1359;g8837ed4f2f_0_15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0" name="Google Shape;1360;g8837ed4f2f_0_15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5" name="Shape 1365"/>
        <p:cNvGrpSpPr/>
        <p:nvPr/>
      </p:nvGrpSpPr>
      <p:grpSpPr>
        <a:xfrm>
          <a:off x="0" y="0"/>
          <a:ext cx="0" cy="0"/>
          <a:chOff x="0" y="0"/>
          <a:chExt cx="0" cy="0"/>
        </a:xfrm>
      </p:grpSpPr>
      <p:sp>
        <p:nvSpPr>
          <p:cNvPr id="1366" name="Google Shape;1366;g8837ed4f2f_0_15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7" name="Google Shape;1367;g8837ed4f2f_0_15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2" name="Shape 1372"/>
        <p:cNvGrpSpPr/>
        <p:nvPr/>
      </p:nvGrpSpPr>
      <p:grpSpPr>
        <a:xfrm>
          <a:off x="0" y="0"/>
          <a:ext cx="0" cy="0"/>
          <a:chOff x="0" y="0"/>
          <a:chExt cx="0" cy="0"/>
        </a:xfrm>
      </p:grpSpPr>
      <p:sp>
        <p:nvSpPr>
          <p:cNvPr id="1373" name="Google Shape;1373;g8837ed4f2f_0_15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4" name="Google Shape;1374;g8837ed4f2f_0_15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9" name="Shape 1379"/>
        <p:cNvGrpSpPr/>
        <p:nvPr/>
      </p:nvGrpSpPr>
      <p:grpSpPr>
        <a:xfrm>
          <a:off x="0" y="0"/>
          <a:ext cx="0" cy="0"/>
          <a:chOff x="0" y="0"/>
          <a:chExt cx="0" cy="0"/>
        </a:xfrm>
      </p:grpSpPr>
      <p:sp>
        <p:nvSpPr>
          <p:cNvPr id="1380" name="Google Shape;1380;g8837ed4f2f_0_15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1" name="Google Shape;1381;g8837ed4f2f_0_15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6" name="Shape 1386"/>
        <p:cNvGrpSpPr/>
        <p:nvPr/>
      </p:nvGrpSpPr>
      <p:grpSpPr>
        <a:xfrm>
          <a:off x="0" y="0"/>
          <a:ext cx="0" cy="0"/>
          <a:chOff x="0" y="0"/>
          <a:chExt cx="0" cy="0"/>
        </a:xfrm>
      </p:grpSpPr>
      <p:sp>
        <p:nvSpPr>
          <p:cNvPr id="1387" name="Google Shape;1387;g8837ed4f2f_0_15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8" name="Google Shape;1388;g8837ed4f2f_0_15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5" name="Shape 1185"/>
        <p:cNvGrpSpPr/>
        <p:nvPr/>
      </p:nvGrpSpPr>
      <p:grpSpPr>
        <a:xfrm>
          <a:off x="0" y="0"/>
          <a:ext cx="0" cy="0"/>
          <a:chOff x="0" y="0"/>
          <a:chExt cx="0" cy="0"/>
        </a:xfrm>
      </p:grpSpPr>
      <p:sp>
        <p:nvSpPr>
          <p:cNvPr id="1186" name="Google Shape;1186;g8837ed4f2f_0_11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7" name="Google Shape;1187;g8837ed4f2f_0_1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3" name="Shape 1393"/>
        <p:cNvGrpSpPr/>
        <p:nvPr/>
      </p:nvGrpSpPr>
      <p:grpSpPr>
        <a:xfrm>
          <a:off x="0" y="0"/>
          <a:ext cx="0" cy="0"/>
          <a:chOff x="0" y="0"/>
          <a:chExt cx="0" cy="0"/>
        </a:xfrm>
      </p:grpSpPr>
      <p:sp>
        <p:nvSpPr>
          <p:cNvPr id="1394" name="Google Shape;1394;g8a9da7784f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5" name="Google Shape;1395;g8a9da7784f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9" name="Shape 1399"/>
        <p:cNvGrpSpPr/>
        <p:nvPr/>
      </p:nvGrpSpPr>
      <p:grpSpPr>
        <a:xfrm>
          <a:off x="0" y="0"/>
          <a:ext cx="0" cy="0"/>
          <a:chOff x="0" y="0"/>
          <a:chExt cx="0" cy="0"/>
        </a:xfrm>
      </p:grpSpPr>
      <p:sp>
        <p:nvSpPr>
          <p:cNvPr id="1400" name="Google Shape;1400;g8a9da7784f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1" name="Google Shape;1401;g8a9da7784f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5" name="Shape 1405"/>
        <p:cNvGrpSpPr/>
        <p:nvPr/>
      </p:nvGrpSpPr>
      <p:grpSpPr>
        <a:xfrm>
          <a:off x="0" y="0"/>
          <a:ext cx="0" cy="0"/>
          <a:chOff x="0" y="0"/>
          <a:chExt cx="0" cy="0"/>
        </a:xfrm>
      </p:grpSpPr>
      <p:sp>
        <p:nvSpPr>
          <p:cNvPr id="1406" name="Google Shape;1406;g8a9da7784f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7" name="Google Shape;1407;g8a9da7784f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1" name="Shape 1411"/>
        <p:cNvGrpSpPr/>
        <p:nvPr/>
      </p:nvGrpSpPr>
      <p:grpSpPr>
        <a:xfrm>
          <a:off x="0" y="0"/>
          <a:ext cx="0" cy="0"/>
          <a:chOff x="0" y="0"/>
          <a:chExt cx="0" cy="0"/>
        </a:xfrm>
      </p:grpSpPr>
      <p:sp>
        <p:nvSpPr>
          <p:cNvPr id="1412" name="Google Shape;1412;g8a9da7784f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3" name="Google Shape;1413;g8a9da7784f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7" name="Shape 1417"/>
        <p:cNvGrpSpPr/>
        <p:nvPr/>
      </p:nvGrpSpPr>
      <p:grpSpPr>
        <a:xfrm>
          <a:off x="0" y="0"/>
          <a:ext cx="0" cy="0"/>
          <a:chOff x="0" y="0"/>
          <a:chExt cx="0" cy="0"/>
        </a:xfrm>
      </p:grpSpPr>
      <p:sp>
        <p:nvSpPr>
          <p:cNvPr id="1418" name="Google Shape;1418;g8a9da7784f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9" name="Google Shape;1419;g8a9da7784f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3" name="Shape 1423"/>
        <p:cNvGrpSpPr/>
        <p:nvPr/>
      </p:nvGrpSpPr>
      <p:grpSpPr>
        <a:xfrm>
          <a:off x="0" y="0"/>
          <a:ext cx="0" cy="0"/>
          <a:chOff x="0" y="0"/>
          <a:chExt cx="0" cy="0"/>
        </a:xfrm>
      </p:grpSpPr>
      <p:sp>
        <p:nvSpPr>
          <p:cNvPr id="1424" name="Google Shape;1424;g8f4f97d81a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5" name="Google Shape;1425;g8f4f97d81a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9" name="Shape 1429"/>
        <p:cNvGrpSpPr/>
        <p:nvPr/>
      </p:nvGrpSpPr>
      <p:grpSpPr>
        <a:xfrm>
          <a:off x="0" y="0"/>
          <a:ext cx="0" cy="0"/>
          <a:chOff x="0" y="0"/>
          <a:chExt cx="0" cy="0"/>
        </a:xfrm>
      </p:grpSpPr>
      <p:sp>
        <p:nvSpPr>
          <p:cNvPr id="1430" name="Google Shape;1430;g88c54b3a3b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1" name="Google Shape;1431;g88c54b3a3b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5" name="Shape 1435"/>
        <p:cNvGrpSpPr/>
        <p:nvPr/>
      </p:nvGrpSpPr>
      <p:grpSpPr>
        <a:xfrm>
          <a:off x="0" y="0"/>
          <a:ext cx="0" cy="0"/>
          <a:chOff x="0" y="0"/>
          <a:chExt cx="0" cy="0"/>
        </a:xfrm>
      </p:grpSpPr>
      <p:sp>
        <p:nvSpPr>
          <p:cNvPr id="1436" name="Google Shape;1436;g899ab5711a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7" name="Google Shape;1437;g899ab5711a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4" name="Shape 1444"/>
        <p:cNvGrpSpPr/>
        <p:nvPr/>
      </p:nvGrpSpPr>
      <p:grpSpPr>
        <a:xfrm>
          <a:off x="0" y="0"/>
          <a:ext cx="0" cy="0"/>
          <a:chOff x="0" y="0"/>
          <a:chExt cx="0" cy="0"/>
        </a:xfrm>
      </p:grpSpPr>
      <p:sp>
        <p:nvSpPr>
          <p:cNvPr id="1445" name="Google Shape;1445;g88c54b3a3b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6" name="Google Shape;1446;g88c54b3a3b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2" name="Shape 1452"/>
        <p:cNvGrpSpPr/>
        <p:nvPr/>
      </p:nvGrpSpPr>
      <p:grpSpPr>
        <a:xfrm>
          <a:off x="0" y="0"/>
          <a:ext cx="0" cy="0"/>
          <a:chOff x="0" y="0"/>
          <a:chExt cx="0" cy="0"/>
        </a:xfrm>
      </p:grpSpPr>
      <p:sp>
        <p:nvSpPr>
          <p:cNvPr id="1453" name="Google Shape;1453;g88c54b3a3b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4" name="Google Shape;1454;g88c54b3a3b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2" name="Shape 1192"/>
        <p:cNvGrpSpPr/>
        <p:nvPr/>
      </p:nvGrpSpPr>
      <p:grpSpPr>
        <a:xfrm>
          <a:off x="0" y="0"/>
          <a:ext cx="0" cy="0"/>
          <a:chOff x="0" y="0"/>
          <a:chExt cx="0" cy="0"/>
        </a:xfrm>
      </p:grpSpPr>
      <p:sp>
        <p:nvSpPr>
          <p:cNvPr id="1193" name="Google Shape;1193;g8837ed4f2f_0_1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4" name="Google Shape;1194;g8837ed4f2f_0_1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9" name="Shape 1459"/>
        <p:cNvGrpSpPr/>
        <p:nvPr/>
      </p:nvGrpSpPr>
      <p:grpSpPr>
        <a:xfrm>
          <a:off x="0" y="0"/>
          <a:ext cx="0" cy="0"/>
          <a:chOff x="0" y="0"/>
          <a:chExt cx="0" cy="0"/>
        </a:xfrm>
      </p:grpSpPr>
      <p:sp>
        <p:nvSpPr>
          <p:cNvPr id="1460" name="Google Shape;1460;g88c54b3a3b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1" name="Google Shape;1461;g88c54b3a3b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6" name="Shape 1466"/>
        <p:cNvGrpSpPr/>
        <p:nvPr/>
      </p:nvGrpSpPr>
      <p:grpSpPr>
        <a:xfrm>
          <a:off x="0" y="0"/>
          <a:ext cx="0" cy="0"/>
          <a:chOff x="0" y="0"/>
          <a:chExt cx="0" cy="0"/>
        </a:xfrm>
      </p:grpSpPr>
      <p:sp>
        <p:nvSpPr>
          <p:cNvPr id="1467" name="Google Shape;1467;g899ab5711a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8" name="Google Shape;1468;g899ab5711a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2" name="Shape 1472"/>
        <p:cNvGrpSpPr/>
        <p:nvPr/>
      </p:nvGrpSpPr>
      <p:grpSpPr>
        <a:xfrm>
          <a:off x="0" y="0"/>
          <a:ext cx="0" cy="0"/>
          <a:chOff x="0" y="0"/>
          <a:chExt cx="0" cy="0"/>
        </a:xfrm>
      </p:grpSpPr>
      <p:sp>
        <p:nvSpPr>
          <p:cNvPr id="1473" name="Google Shape;1473;g8837ed4f2f_0_13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4" name="Google Shape;1474;g8837ed4f2f_0_13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0" name="Shape 1480"/>
        <p:cNvGrpSpPr/>
        <p:nvPr/>
      </p:nvGrpSpPr>
      <p:grpSpPr>
        <a:xfrm>
          <a:off x="0" y="0"/>
          <a:ext cx="0" cy="0"/>
          <a:chOff x="0" y="0"/>
          <a:chExt cx="0" cy="0"/>
        </a:xfrm>
      </p:grpSpPr>
      <p:sp>
        <p:nvSpPr>
          <p:cNvPr id="1481" name="Google Shape;1481;g899ab5711a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2" name="Google Shape;1482;g899ab5711a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6" name="Shape 1486"/>
        <p:cNvGrpSpPr/>
        <p:nvPr/>
      </p:nvGrpSpPr>
      <p:grpSpPr>
        <a:xfrm>
          <a:off x="0" y="0"/>
          <a:ext cx="0" cy="0"/>
          <a:chOff x="0" y="0"/>
          <a:chExt cx="0" cy="0"/>
        </a:xfrm>
      </p:grpSpPr>
      <p:sp>
        <p:nvSpPr>
          <p:cNvPr id="1487" name="Google Shape;1487;g8f4f97d81a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8" name="Google Shape;1488;g8f4f97d81a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2" name="Shape 1492"/>
        <p:cNvGrpSpPr/>
        <p:nvPr/>
      </p:nvGrpSpPr>
      <p:grpSpPr>
        <a:xfrm>
          <a:off x="0" y="0"/>
          <a:ext cx="0" cy="0"/>
          <a:chOff x="0" y="0"/>
          <a:chExt cx="0" cy="0"/>
        </a:xfrm>
      </p:grpSpPr>
      <p:sp>
        <p:nvSpPr>
          <p:cNvPr id="1493" name="Google Shape;1493;g8f4f97d81a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4" name="Google Shape;1494;g8f4f97d81a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9" name="Shape 1499"/>
        <p:cNvGrpSpPr/>
        <p:nvPr/>
      </p:nvGrpSpPr>
      <p:grpSpPr>
        <a:xfrm>
          <a:off x="0" y="0"/>
          <a:ext cx="0" cy="0"/>
          <a:chOff x="0" y="0"/>
          <a:chExt cx="0" cy="0"/>
        </a:xfrm>
      </p:grpSpPr>
      <p:sp>
        <p:nvSpPr>
          <p:cNvPr id="1500" name="Google Shape;1500;g8f4f97d81a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1" name="Google Shape;1501;g8f4f97d81a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6" name="Shape 1506"/>
        <p:cNvGrpSpPr/>
        <p:nvPr/>
      </p:nvGrpSpPr>
      <p:grpSpPr>
        <a:xfrm>
          <a:off x="0" y="0"/>
          <a:ext cx="0" cy="0"/>
          <a:chOff x="0" y="0"/>
          <a:chExt cx="0" cy="0"/>
        </a:xfrm>
      </p:grpSpPr>
      <p:sp>
        <p:nvSpPr>
          <p:cNvPr id="1507" name="Google Shape;1507;g8f4f97d81a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8" name="Google Shape;1508;g8f4f97d81a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3" name="Shape 1513"/>
        <p:cNvGrpSpPr/>
        <p:nvPr/>
      </p:nvGrpSpPr>
      <p:grpSpPr>
        <a:xfrm>
          <a:off x="0" y="0"/>
          <a:ext cx="0" cy="0"/>
          <a:chOff x="0" y="0"/>
          <a:chExt cx="0" cy="0"/>
        </a:xfrm>
      </p:grpSpPr>
      <p:sp>
        <p:nvSpPr>
          <p:cNvPr id="1514" name="Google Shape;1514;g8f4f97d81a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5" name="Google Shape;1515;g8f4f97d81a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0" name="Shape 1520"/>
        <p:cNvGrpSpPr/>
        <p:nvPr/>
      </p:nvGrpSpPr>
      <p:grpSpPr>
        <a:xfrm>
          <a:off x="0" y="0"/>
          <a:ext cx="0" cy="0"/>
          <a:chOff x="0" y="0"/>
          <a:chExt cx="0" cy="0"/>
        </a:xfrm>
      </p:grpSpPr>
      <p:sp>
        <p:nvSpPr>
          <p:cNvPr id="1521" name="Google Shape;1521;g8837ed4f2f_0_14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2" name="Google Shape;1522;g8837ed4f2f_0_14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9" name="Shape 1199"/>
        <p:cNvGrpSpPr/>
        <p:nvPr/>
      </p:nvGrpSpPr>
      <p:grpSpPr>
        <a:xfrm>
          <a:off x="0" y="0"/>
          <a:ext cx="0" cy="0"/>
          <a:chOff x="0" y="0"/>
          <a:chExt cx="0" cy="0"/>
        </a:xfrm>
      </p:grpSpPr>
      <p:sp>
        <p:nvSpPr>
          <p:cNvPr id="1200" name="Google Shape;1200;g8837ed4f2f_0_13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1" name="Google Shape;1201;g8837ed4f2f_0_13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7" name="Shape 1527"/>
        <p:cNvGrpSpPr/>
        <p:nvPr/>
      </p:nvGrpSpPr>
      <p:grpSpPr>
        <a:xfrm>
          <a:off x="0" y="0"/>
          <a:ext cx="0" cy="0"/>
          <a:chOff x="0" y="0"/>
          <a:chExt cx="0" cy="0"/>
        </a:xfrm>
      </p:grpSpPr>
      <p:sp>
        <p:nvSpPr>
          <p:cNvPr id="1528" name="Google Shape;1528;g8a9da7784f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9" name="Google Shape;1529;g8a9da7784f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5" name="Shape 1535"/>
        <p:cNvGrpSpPr/>
        <p:nvPr/>
      </p:nvGrpSpPr>
      <p:grpSpPr>
        <a:xfrm>
          <a:off x="0" y="0"/>
          <a:ext cx="0" cy="0"/>
          <a:chOff x="0" y="0"/>
          <a:chExt cx="0" cy="0"/>
        </a:xfrm>
      </p:grpSpPr>
      <p:sp>
        <p:nvSpPr>
          <p:cNvPr id="1536" name="Google Shape;1536;g8f4f97d81a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7" name="Google Shape;1537;g8f4f97d81a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6" name="Shape 1206"/>
        <p:cNvGrpSpPr/>
        <p:nvPr/>
      </p:nvGrpSpPr>
      <p:grpSpPr>
        <a:xfrm>
          <a:off x="0" y="0"/>
          <a:ext cx="0" cy="0"/>
          <a:chOff x="0" y="0"/>
          <a:chExt cx="0" cy="0"/>
        </a:xfrm>
      </p:grpSpPr>
      <p:sp>
        <p:nvSpPr>
          <p:cNvPr id="1207" name="Google Shape;1207;g86c071ea6d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8" name="Google Shape;1208;g86c071ea6d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2" name="Shape 1212"/>
        <p:cNvGrpSpPr/>
        <p:nvPr/>
      </p:nvGrpSpPr>
      <p:grpSpPr>
        <a:xfrm>
          <a:off x="0" y="0"/>
          <a:ext cx="0" cy="0"/>
          <a:chOff x="0" y="0"/>
          <a:chExt cx="0" cy="0"/>
        </a:xfrm>
      </p:grpSpPr>
      <p:sp>
        <p:nvSpPr>
          <p:cNvPr id="1213" name="Google Shape;1213;g8837ed4f2f_0_11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4" name="Google Shape;1214;g8837ed4f2f_0_11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2" name="Shape 1222"/>
        <p:cNvGrpSpPr/>
        <p:nvPr/>
      </p:nvGrpSpPr>
      <p:grpSpPr>
        <a:xfrm>
          <a:off x="0" y="0"/>
          <a:ext cx="0" cy="0"/>
          <a:chOff x="0" y="0"/>
          <a:chExt cx="0" cy="0"/>
        </a:xfrm>
      </p:grpSpPr>
      <p:sp>
        <p:nvSpPr>
          <p:cNvPr id="1223" name="Google Shape;1223;g8a9da7784f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4" name="Google Shape;1224;g8a9da7784f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7" name="Shape 1227"/>
        <p:cNvGrpSpPr/>
        <p:nvPr/>
      </p:nvGrpSpPr>
      <p:grpSpPr>
        <a:xfrm>
          <a:off x="0" y="0"/>
          <a:ext cx="0" cy="0"/>
          <a:chOff x="0" y="0"/>
          <a:chExt cx="0" cy="0"/>
        </a:xfrm>
      </p:grpSpPr>
      <p:sp>
        <p:nvSpPr>
          <p:cNvPr id="1228" name="Google Shape;1228;g8a9da7784f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9" name="Google Shape;1229;g8a9da7784f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1380350" y="1087538"/>
            <a:ext cx="4090200" cy="2052600"/>
          </a:xfrm>
          <a:prstGeom prst="rect">
            <a:avLst/>
          </a:prstGeom>
        </p:spPr>
        <p:txBody>
          <a:bodyPr anchorCtr="0" anchor="b" bIns="91425" lIns="91425" spcFirstLastPara="1" rIns="91425" wrap="square" tIns="91425">
            <a:noAutofit/>
          </a:bodyPr>
          <a:lstStyle>
            <a:lvl1pPr lvl="0" rtl="0">
              <a:spcBef>
                <a:spcPts val="0"/>
              </a:spcBef>
              <a:spcAft>
                <a:spcPts val="0"/>
              </a:spcAft>
              <a:buSzPts val="5200"/>
              <a:buNone/>
              <a:defRPr b="1" sz="6000">
                <a:solidFill>
                  <a:srgbClr val="F5CDB2"/>
                </a:solidFill>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0" name="Google Shape;10;p2"/>
          <p:cNvSpPr txBox="1"/>
          <p:nvPr>
            <p:ph idx="1" type="subTitle"/>
          </p:nvPr>
        </p:nvSpPr>
        <p:spPr>
          <a:xfrm>
            <a:off x="1424950" y="3140138"/>
            <a:ext cx="24888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800"/>
              <a:buNone/>
              <a:defRPr sz="1600">
                <a:latin typeface="Overpass"/>
                <a:ea typeface="Overpass"/>
                <a:cs typeface="Overpass"/>
                <a:sym typeface="Overpass"/>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5" name="Shape 445"/>
        <p:cNvGrpSpPr/>
        <p:nvPr/>
      </p:nvGrpSpPr>
      <p:grpSpPr>
        <a:xfrm>
          <a:off x="0" y="0"/>
          <a:ext cx="0" cy="0"/>
          <a:chOff x="0" y="0"/>
          <a:chExt cx="0" cy="0"/>
        </a:xfrm>
      </p:grpSpPr>
      <p:sp>
        <p:nvSpPr>
          <p:cNvPr id="446" name="Google Shape;446;p11"/>
          <p:cNvSpPr txBox="1"/>
          <p:nvPr>
            <p:ph hasCustomPrompt="1" type="title"/>
          </p:nvPr>
        </p:nvSpPr>
        <p:spPr>
          <a:xfrm>
            <a:off x="1852350" y="1839025"/>
            <a:ext cx="5439300" cy="985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55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47" name="Google Shape;447;p11"/>
          <p:cNvSpPr txBox="1"/>
          <p:nvPr>
            <p:ph idx="1" type="subTitle"/>
          </p:nvPr>
        </p:nvSpPr>
        <p:spPr>
          <a:xfrm>
            <a:off x="2897325" y="2922363"/>
            <a:ext cx="3349500" cy="57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r">
              <a:lnSpc>
                <a:spcPct val="100000"/>
              </a:lnSpc>
              <a:spcBef>
                <a:spcPts val="0"/>
              </a:spcBef>
              <a:spcAft>
                <a:spcPts val="0"/>
              </a:spcAft>
              <a:buClr>
                <a:srgbClr val="000000"/>
              </a:buClr>
              <a:buSzPts val="1000"/>
              <a:buNone/>
              <a:defRPr sz="1000">
                <a:solidFill>
                  <a:srgbClr val="000000"/>
                </a:solidFill>
              </a:defRPr>
            </a:lvl2pPr>
            <a:lvl3pPr lvl="2" rtl="0" algn="r">
              <a:lnSpc>
                <a:spcPct val="100000"/>
              </a:lnSpc>
              <a:spcBef>
                <a:spcPts val="0"/>
              </a:spcBef>
              <a:spcAft>
                <a:spcPts val="0"/>
              </a:spcAft>
              <a:buClr>
                <a:srgbClr val="000000"/>
              </a:buClr>
              <a:buSzPts val="1000"/>
              <a:buNone/>
              <a:defRPr sz="1000">
                <a:solidFill>
                  <a:srgbClr val="000000"/>
                </a:solidFill>
              </a:defRPr>
            </a:lvl3pPr>
            <a:lvl4pPr lvl="3" rtl="0" algn="r">
              <a:lnSpc>
                <a:spcPct val="100000"/>
              </a:lnSpc>
              <a:spcBef>
                <a:spcPts val="0"/>
              </a:spcBef>
              <a:spcAft>
                <a:spcPts val="0"/>
              </a:spcAft>
              <a:buClr>
                <a:srgbClr val="000000"/>
              </a:buClr>
              <a:buSzPts val="1000"/>
              <a:buNone/>
              <a:defRPr sz="1000">
                <a:solidFill>
                  <a:srgbClr val="000000"/>
                </a:solidFill>
              </a:defRPr>
            </a:lvl4pPr>
            <a:lvl5pPr lvl="4" rtl="0" algn="r">
              <a:lnSpc>
                <a:spcPct val="100000"/>
              </a:lnSpc>
              <a:spcBef>
                <a:spcPts val="0"/>
              </a:spcBef>
              <a:spcAft>
                <a:spcPts val="0"/>
              </a:spcAft>
              <a:buClr>
                <a:srgbClr val="000000"/>
              </a:buClr>
              <a:buSzPts val="1000"/>
              <a:buNone/>
              <a:defRPr sz="1000">
                <a:solidFill>
                  <a:srgbClr val="000000"/>
                </a:solidFill>
              </a:defRPr>
            </a:lvl5pPr>
            <a:lvl6pPr lvl="5" rtl="0" algn="r">
              <a:lnSpc>
                <a:spcPct val="100000"/>
              </a:lnSpc>
              <a:spcBef>
                <a:spcPts val="0"/>
              </a:spcBef>
              <a:spcAft>
                <a:spcPts val="0"/>
              </a:spcAft>
              <a:buClr>
                <a:srgbClr val="000000"/>
              </a:buClr>
              <a:buSzPts val="1000"/>
              <a:buNone/>
              <a:defRPr sz="1000">
                <a:solidFill>
                  <a:srgbClr val="000000"/>
                </a:solidFill>
              </a:defRPr>
            </a:lvl6pPr>
            <a:lvl7pPr lvl="6" rtl="0" algn="r">
              <a:lnSpc>
                <a:spcPct val="100000"/>
              </a:lnSpc>
              <a:spcBef>
                <a:spcPts val="0"/>
              </a:spcBef>
              <a:spcAft>
                <a:spcPts val="0"/>
              </a:spcAft>
              <a:buClr>
                <a:srgbClr val="000000"/>
              </a:buClr>
              <a:buSzPts val="1000"/>
              <a:buNone/>
              <a:defRPr sz="1000">
                <a:solidFill>
                  <a:srgbClr val="000000"/>
                </a:solidFill>
              </a:defRPr>
            </a:lvl7pPr>
            <a:lvl8pPr lvl="7" rtl="0" algn="r">
              <a:lnSpc>
                <a:spcPct val="100000"/>
              </a:lnSpc>
              <a:spcBef>
                <a:spcPts val="0"/>
              </a:spcBef>
              <a:spcAft>
                <a:spcPts val="0"/>
              </a:spcAft>
              <a:buClr>
                <a:srgbClr val="000000"/>
              </a:buClr>
              <a:buSzPts val="1000"/>
              <a:buNone/>
              <a:defRPr sz="1000">
                <a:solidFill>
                  <a:srgbClr val="000000"/>
                </a:solidFill>
              </a:defRPr>
            </a:lvl8pPr>
            <a:lvl9pPr lvl="8" rtl="0" algn="r">
              <a:lnSpc>
                <a:spcPct val="100000"/>
              </a:lnSpc>
              <a:spcBef>
                <a:spcPts val="0"/>
              </a:spcBef>
              <a:spcAft>
                <a:spcPts val="0"/>
              </a:spcAft>
              <a:buClr>
                <a:srgbClr val="000000"/>
              </a:buClr>
              <a:buSzPts val="1000"/>
              <a:buNone/>
              <a:defRPr sz="1000">
                <a:solidFill>
                  <a:srgbClr val="000000"/>
                </a:solidFill>
              </a:defRPr>
            </a:lvl9pPr>
          </a:lstStyle>
          <a:p/>
        </p:txBody>
      </p:sp>
      <p:cxnSp>
        <p:nvCxnSpPr>
          <p:cNvPr id="448" name="Google Shape;448;p11"/>
          <p:cNvCxnSpPr/>
          <p:nvPr/>
        </p:nvCxnSpPr>
        <p:spPr>
          <a:xfrm>
            <a:off x="190500" y="-123825"/>
            <a:ext cx="1343100" cy="5676900"/>
          </a:xfrm>
          <a:prstGeom prst="straightConnector1">
            <a:avLst/>
          </a:prstGeom>
          <a:noFill/>
          <a:ln cap="flat" cmpd="sng" w="9525">
            <a:solidFill>
              <a:schemeClr val="dk2"/>
            </a:solidFill>
            <a:prstDash val="solid"/>
            <a:round/>
            <a:headEnd len="med" w="med" type="none"/>
            <a:tailEnd len="med" w="med" type="none"/>
          </a:ln>
        </p:spPr>
      </p:cxnSp>
      <p:cxnSp>
        <p:nvCxnSpPr>
          <p:cNvPr id="449" name="Google Shape;449;p11"/>
          <p:cNvCxnSpPr/>
          <p:nvPr/>
        </p:nvCxnSpPr>
        <p:spPr>
          <a:xfrm flipH="1" rot="10800000">
            <a:off x="-1409700" y="-381075"/>
            <a:ext cx="7524600" cy="2790900"/>
          </a:xfrm>
          <a:prstGeom prst="straightConnector1">
            <a:avLst/>
          </a:prstGeom>
          <a:noFill/>
          <a:ln cap="flat" cmpd="sng" w="9525">
            <a:solidFill>
              <a:schemeClr val="dk2"/>
            </a:solidFill>
            <a:prstDash val="solid"/>
            <a:round/>
            <a:headEnd len="med" w="med" type="none"/>
            <a:tailEnd len="med" w="med" type="none"/>
          </a:ln>
        </p:spPr>
      </p:cxnSp>
      <p:grpSp>
        <p:nvGrpSpPr>
          <p:cNvPr id="450" name="Google Shape;450;p11"/>
          <p:cNvGrpSpPr/>
          <p:nvPr/>
        </p:nvGrpSpPr>
        <p:grpSpPr>
          <a:xfrm>
            <a:off x="6623925" y="4187935"/>
            <a:ext cx="2405778" cy="841262"/>
            <a:chOff x="6623925" y="4187935"/>
            <a:chExt cx="2405778" cy="841262"/>
          </a:xfrm>
        </p:grpSpPr>
        <p:sp>
          <p:nvSpPr>
            <p:cNvPr id="451" name="Google Shape;451;p11"/>
            <p:cNvSpPr/>
            <p:nvPr/>
          </p:nvSpPr>
          <p:spPr>
            <a:xfrm rot="5400000">
              <a:off x="8976272" y="4192115"/>
              <a:ext cx="57610" cy="49251"/>
            </a:xfrm>
            <a:custGeom>
              <a:rect b="b" l="l" r="r" t="t"/>
              <a:pathLst>
                <a:path extrusionOk="0" h="1573" w="1840">
                  <a:moveTo>
                    <a:pt x="1059" y="0"/>
                  </a:moveTo>
                  <a:cubicBezTo>
                    <a:pt x="344" y="0"/>
                    <a:pt x="0" y="847"/>
                    <a:pt x="490" y="1337"/>
                  </a:cubicBezTo>
                  <a:cubicBezTo>
                    <a:pt x="653" y="1500"/>
                    <a:pt x="852" y="1572"/>
                    <a:pt x="1046" y="1572"/>
                  </a:cubicBezTo>
                  <a:cubicBezTo>
                    <a:pt x="1453" y="1572"/>
                    <a:pt x="1840" y="1255"/>
                    <a:pt x="1840" y="781"/>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11"/>
            <p:cNvSpPr/>
            <p:nvPr/>
          </p:nvSpPr>
          <p:spPr>
            <a:xfrm rot="5400000">
              <a:off x="8976256" y="4453202"/>
              <a:ext cx="57642" cy="49251"/>
            </a:xfrm>
            <a:custGeom>
              <a:rect b="b" l="l" r="r" t="t"/>
              <a:pathLst>
                <a:path extrusionOk="0" h="1573" w="1841">
                  <a:moveTo>
                    <a:pt x="1059" y="0"/>
                  </a:moveTo>
                  <a:cubicBezTo>
                    <a:pt x="358" y="0"/>
                    <a:pt x="1" y="847"/>
                    <a:pt x="503" y="1337"/>
                  </a:cubicBezTo>
                  <a:cubicBezTo>
                    <a:pt x="662" y="1500"/>
                    <a:pt x="858" y="1572"/>
                    <a:pt x="1051" y="1572"/>
                  </a:cubicBezTo>
                  <a:cubicBezTo>
                    <a:pt x="1453" y="1572"/>
                    <a:pt x="1840" y="1255"/>
                    <a:pt x="1840" y="781"/>
                  </a:cubicBezTo>
                  <a:cubicBezTo>
                    <a:pt x="1840" y="357"/>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11"/>
            <p:cNvSpPr/>
            <p:nvPr/>
          </p:nvSpPr>
          <p:spPr>
            <a:xfrm rot="5400000">
              <a:off x="8975943" y="4714367"/>
              <a:ext cx="58049" cy="49470"/>
            </a:xfrm>
            <a:custGeom>
              <a:rect b="b" l="l" r="r" t="t"/>
              <a:pathLst>
                <a:path extrusionOk="0" h="1580" w="1854">
                  <a:moveTo>
                    <a:pt x="1060" y="0"/>
                  </a:moveTo>
                  <a:cubicBezTo>
                    <a:pt x="358" y="0"/>
                    <a:pt x="1" y="847"/>
                    <a:pt x="504" y="1350"/>
                  </a:cubicBezTo>
                  <a:cubicBezTo>
                    <a:pt x="666" y="1508"/>
                    <a:pt x="864" y="1579"/>
                    <a:pt x="1058" y="1579"/>
                  </a:cubicBezTo>
                  <a:cubicBezTo>
                    <a:pt x="1465" y="1579"/>
                    <a:pt x="1854" y="1265"/>
                    <a:pt x="1854" y="781"/>
                  </a:cubicBezTo>
                  <a:cubicBezTo>
                    <a:pt x="1854" y="344"/>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11"/>
            <p:cNvSpPr/>
            <p:nvPr/>
          </p:nvSpPr>
          <p:spPr>
            <a:xfrm rot="5400000">
              <a:off x="8975959" y="4975453"/>
              <a:ext cx="58017" cy="49470"/>
            </a:xfrm>
            <a:custGeom>
              <a:rect b="b" l="l" r="r" t="t"/>
              <a:pathLst>
                <a:path extrusionOk="0" h="1580" w="1853">
                  <a:moveTo>
                    <a:pt x="1059" y="0"/>
                  </a:moveTo>
                  <a:cubicBezTo>
                    <a:pt x="357" y="0"/>
                    <a:pt x="0" y="847"/>
                    <a:pt x="503" y="1350"/>
                  </a:cubicBezTo>
                  <a:cubicBezTo>
                    <a:pt x="665" y="1508"/>
                    <a:pt x="863" y="1579"/>
                    <a:pt x="1057" y="1579"/>
                  </a:cubicBezTo>
                  <a:cubicBezTo>
                    <a:pt x="1464" y="1579"/>
                    <a:pt x="1853" y="1265"/>
                    <a:pt x="1853" y="781"/>
                  </a:cubicBezTo>
                  <a:cubicBezTo>
                    <a:pt x="1853" y="357"/>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11"/>
            <p:cNvSpPr/>
            <p:nvPr/>
          </p:nvSpPr>
          <p:spPr>
            <a:xfrm rot="5400000">
              <a:off x="8714387" y="4192115"/>
              <a:ext cx="57610" cy="49251"/>
            </a:xfrm>
            <a:custGeom>
              <a:rect b="b" l="l" r="r" t="t"/>
              <a:pathLst>
                <a:path extrusionOk="0" h="1573" w="1840">
                  <a:moveTo>
                    <a:pt x="1059" y="1"/>
                  </a:moveTo>
                  <a:cubicBezTo>
                    <a:pt x="344" y="1"/>
                    <a:pt x="0" y="848"/>
                    <a:pt x="490" y="1337"/>
                  </a:cubicBezTo>
                  <a:cubicBezTo>
                    <a:pt x="653" y="1500"/>
                    <a:pt x="852" y="1573"/>
                    <a:pt x="1046" y="1573"/>
                  </a:cubicBezTo>
                  <a:cubicBezTo>
                    <a:pt x="1453" y="1573"/>
                    <a:pt x="1840" y="1256"/>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11"/>
            <p:cNvSpPr/>
            <p:nvPr/>
          </p:nvSpPr>
          <p:spPr>
            <a:xfrm rot="5400000">
              <a:off x="8714371" y="4453202"/>
              <a:ext cx="57642" cy="49251"/>
            </a:xfrm>
            <a:custGeom>
              <a:rect b="b" l="l" r="r" t="t"/>
              <a:pathLst>
                <a:path extrusionOk="0" h="1573" w="1841">
                  <a:moveTo>
                    <a:pt x="1059" y="1"/>
                  </a:moveTo>
                  <a:cubicBezTo>
                    <a:pt x="358" y="1"/>
                    <a:pt x="1" y="848"/>
                    <a:pt x="503" y="1337"/>
                  </a:cubicBezTo>
                  <a:cubicBezTo>
                    <a:pt x="662" y="1500"/>
                    <a:pt x="858" y="1573"/>
                    <a:pt x="1051" y="1573"/>
                  </a:cubicBezTo>
                  <a:cubicBezTo>
                    <a:pt x="1453" y="1573"/>
                    <a:pt x="1840" y="1256"/>
                    <a:pt x="1840" y="782"/>
                  </a:cubicBezTo>
                  <a:cubicBezTo>
                    <a:pt x="1840" y="345"/>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11"/>
            <p:cNvSpPr/>
            <p:nvPr/>
          </p:nvSpPr>
          <p:spPr>
            <a:xfrm rot="5400000">
              <a:off x="8714168" y="4714476"/>
              <a:ext cx="58049" cy="49251"/>
            </a:xfrm>
            <a:custGeom>
              <a:rect b="b" l="l" r="r" t="t"/>
              <a:pathLst>
                <a:path extrusionOk="0" h="1573" w="1854">
                  <a:moveTo>
                    <a:pt x="1060" y="1"/>
                  </a:moveTo>
                  <a:cubicBezTo>
                    <a:pt x="358" y="1"/>
                    <a:pt x="1" y="848"/>
                    <a:pt x="504" y="1337"/>
                  </a:cubicBezTo>
                  <a:cubicBezTo>
                    <a:pt x="667" y="1500"/>
                    <a:pt x="865" y="1573"/>
                    <a:pt x="1060" y="1573"/>
                  </a:cubicBezTo>
                  <a:cubicBezTo>
                    <a:pt x="1466" y="1573"/>
                    <a:pt x="1854" y="1256"/>
                    <a:pt x="1854" y="782"/>
                  </a:cubicBezTo>
                  <a:cubicBezTo>
                    <a:pt x="1840" y="345"/>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11"/>
            <p:cNvSpPr/>
            <p:nvPr/>
          </p:nvSpPr>
          <p:spPr>
            <a:xfrm rot="5400000">
              <a:off x="8714230" y="4975610"/>
              <a:ext cx="57924" cy="49251"/>
            </a:xfrm>
            <a:custGeom>
              <a:rect b="b" l="l" r="r" t="t"/>
              <a:pathLst>
                <a:path extrusionOk="0" h="1573" w="1850">
                  <a:moveTo>
                    <a:pt x="1040" y="1"/>
                  </a:moveTo>
                  <a:cubicBezTo>
                    <a:pt x="349" y="1"/>
                    <a:pt x="1" y="851"/>
                    <a:pt x="500" y="1337"/>
                  </a:cubicBezTo>
                  <a:cubicBezTo>
                    <a:pt x="663" y="1500"/>
                    <a:pt x="862" y="1573"/>
                    <a:pt x="1056" y="1573"/>
                  </a:cubicBezTo>
                  <a:cubicBezTo>
                    <a:pt x="1463" y="1573"/>
                    <a:pt x="1850" y="1256"/>
                    <a:pt x="1850" y="782"/>
                  </a:cubicBezTo>
                  <a:cubicBezTo>
                    <a:pt x="1850" y="345"/>
                    <a:pt x="1493" y="1"/>
                    <a:pt x="1056" y="1"/>
                  </a:cubicBezTo>
                  <a:cubicBezTo>
                    <a:pt x="1050" y="1"/>
                    <a:pt x="1045" y="1"/>
                    <a:pt x="104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11"/>
            <p:cNvSpPr/>
            <p:nvPr/>
          </p:nvSpPr>
          <p:spPr>
            <a:xfrm rot="5400000">
              <a:off x="8452471" y="4192115"/>
              <a:ext cx="57610" cy="49251"/>
            </a:xfrm>
            <a:custGeom>
              <a:rect b="b" l="l" r="r" t="t"/>
              <a:pathLst>
                <a:path extrusionOk="0" h="1573" w="1840">
                  <a:moveTo>
                    <a:pt x="1059" y="0"/>
                  </a:moveTo>
                  <a:cubicBezTo>
                    <a:pt x="344" y="0"/>
                    <a:pt x="0" y="847"/>
                    <a:pt x="490" y="1337"/>
                  </a:cubicBezTo>
                  <a:cubicBezTo>
                    <a:pt x="653" y="1500"/>
                    <a:pt x="852" y="1573"/>
                    <a:pt x="1046" y="1573"/>
                  </a:cubicBezTo>
                  <a:cubicBezTo>
                    <a:pt x="1453" y="1573"/>
                    <a:pt x="1840" y="1256"/>
                    <a:pt x="1840" y="781"/>
                  </a:cubicBezTo>
                  <a:cubicBezTo>
                    <a:pt x="1840" y="344"/>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11"/>
            <p:cNvSpPr/>
            <p:nvPr/>
          </p:nvSpPr>
          <p:spPr>
            <a:xfrm rot="5400000">
              <a:off x="8452455" y="4453202"/>
              <a:ext cx="57642" cy="49251"/>
            </a:xfrm>
            <a:custGeom>
              <a:rect b="b" l="l" r="r" t="t"/>
              <a:pathLst>
                <a:path extrusionOk="0" h="1573" w="1841">
                  <a:moveTo>
                    <a:pt x="1059" y="0"/>
                  </a:moveTo>
                  <a:cubicBezTo>
                    <a:pt x="358" y="0"/>
                    <a:pt x="1" y="847"/>
                    <a:pt x="503" y="1337"/>
                  </a:cubicBezTo>
                  <a:cubicBezTo>
                    <a:pt x="662" y="1500"/>
                    <a:pt x="858" y="1573"/>
                    <a:pt x="1051" y="1573"/>
                  </a:cubicBezTo>
                  <a:cubicBezTo>
                    <a:pt x="1453" y="1573"/>
                    <a:pt x="1840" y="1256"/>
                    <a:pt x="1840" y="781"/>
                  </a:cubicBezTo>
                  <a:cubicBezTo>
                    <a:pt x="1840" y="344"/>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11"/>
            <p:cNvSpPr/>
            <p:nvPr/>
          </p:nvSpPr>
          <p:spPr>
            <a:xfrm rot="5400000">
              <a:off x="8452267" y="4714461"/>
              <a:ext cx="58049" cy="49282"/>
            </a:xfrm>
            <a:custGeom>
              <a:rect b="b" l="l" r="r" t="t"/>
              <a:pathLst>
                <a:path extrusionOk="0" h="1574" w="1854">
                  <a:moveTo>
                    <a:pt x="1083" y="1"/>
                  </a:moveTo>
                  <a:cubicBezTo>
                    <a:pt x="1075" y="1"/>
                    <a:pt x="1067" y="1"/>
                    <a:pt x="1060" y="1"/>
                  </a:cubicBezTo>
                  <a:cubicBezTo>
                    <a:pt x="358" y="1"/>
                    <a:pt x="1" y="848"/>
                    <a:pt x="504" y="1338"/>
                  </a:cubicBezTo>
                  <a:cubicBezTo>
                    <a:pt x="667" y="1501"/>
                    <a:pt x="865" y="1574"/>
                    <a:pt x="1060" y="1574"/>
                  </a:cubicBezTo>
                  <a:cubicBezTo>
                    <a:pt x="1466" y="1574"/>
                    <a:pt x="1854" y="1257"/>
                    <a:pt x="1854" y="782"/>
                  </a:cubicBezTo>
                  <a:cubicBezTo>
                    <a:pt x="1854" y="353"/>
                    <a:pt x="1509" y="1"/>
                    <a:pt x="1083"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11"/>
            <p:cNvSpPr/>
            <p:nvPr/>
          </p:nvSpPr>
          <p:spPr>
            <a:xfrm rot="5400000">
              <a:off x="8452486" y="4975751"/>
              <a:ext cx="57610" cy="49282"/>
            </a:xfrm>
            <a:custGeom>
              <a:rect b="b" l="l" r="r" t="t"/>
              <a:pathLst>
                <a:path extrusionOk="0" h="1574" w="1840">
                  <a:moveTo>
                    <a:pt x="1069" y="1"/>
                  </a:moveTo>
                  <a:cubicBezTo>
                    <a:pt x="1062" y="1"/>
                    <a:pt x="1054" y="1"/>
                    <a:pt x="1046" y="1"/>
                  </a:cubicBezTo>
                  <a:cubicBezTo>
                    <a:pt x="344" y="1"/>
                    <a:pt x="0" y="848"/>
                    <a:pt x="490" y="1338"/>
                  </a:cubicBezTo>
                  <a:cubicBezTo>
                    <a:pt x="653" y="1501"/>
                    <a:pt x="852" y="1574"/>
                    <a:pt x="1046" y="1574"/>
                  </a:cubicBezTo>
                  <a:cubicBezTo>
                    <a:pt x="1453" y="1574"/>
                    <a:pt x="1840" y="1257"/>
                    <a:pt x="1840" y="782"/>
                  </a:cubicBezTo>
                  <a:cubicBezTo>
                    <a:pt x="1840" y="353"/>
                    <a:pt x="1495" y="1"/>
                    <a:pt x="106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11"/>
            <p:cNvSpPr/>
            <p:nvPr/>
          </p:nvSpPr>
          <p:spPr>
            <a:xfrm rot="5400000">
              <a:off x="8190867" y="4191990"/>
              <a:ext cx="57610" cy="49501"/>
            </a:xfrm>
            <a:custGeom>
              <a:rect b="b" l="l" r="r" t="t"/>
              <a:pathLst>
                <a:path extrusionOk="0" h="1581" w="1840">
                  <a:moveTo>
                    <a:pt x="1059" y="1"/>
                  </a:moveTo>
                  <a:cubicBezTo>
                    <a:pt x="344" y="1"/>
                    <a:pt x="0" y="848"/>
                    <a:pt x="490" y="1351"/>
                  </a:cubicBezTo>
                  <a:cubicBezTo>
                    <a:pt x="653" y="1509"/>
                    <a:pt x="851" y="1580"/>
                    <a:pt x="1046" y="1580"/>
                  </a:cubicBezTo>
                  <a:cubicBezTo>
                    <a:pt x="1452" y="1580"/>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11"/>
            <p:cNvSpPr/>
            <p:nvPr/>
          </p:nvSpPr>
          <p:spPr>
            <a:xfrm rot="5400000">
              <a:off x="8190852" y="4453077"/>
              <a:ext cx="57642" cy="49501"/>
            </a:xfrm>
            <a:custGeom>
              <a:rect b="b" l="l" r="r" t="t"/>
              <a:pathLst>
                <a:path extrusionOk="0" h="1581" w="1841">
                  <a:moveTo>
                    <a:pt x="1059" y="1"/>
                  </a:moveTo>
                  <a:cubicBezTo>
                    <a:pt x="358" y="1"/>
                    <a:pt x="1" y="848"/>
                    <a:pt x="503" y="1351"/>
                  </a:cubicBezTo>
                  <a:cubicBezTo>
                    <a:pt x="662" y="1509"/>
                    <a:pt x="858" y="1580"/>
                    <a:pt x="1050" y="1580"/>
                  </a:cubicBezTo>
                  <a:cubicBezTo>
                    <a:pt x="1453" y="1580"/>
                    <a:pt x="1840" y="1269"/>
                    <a:pt x="1840" y="795"/>
                  </a:cubicBezTo>
                  <a:cubicBezTo>
                    <a:pt x="1840" y="358"/>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11"/>
            <p:cNvSpPr/>
            <p:nvPr/>
          </p:nvSpPr>
          <p:spPr>
            <a:xfrm rot="5400000">
              <a:off x="8190554" y="4714257"/>
              <a:ext cx="58049" cy="49689"/>
            </a:xfrm>
            <a:custGeom>
              <a:rect b="b" l="l" r="r" t="t"/>
              <a:pathLst>
                <a:path extrusionOk="0" h="1587" w="1854">
                  <a:moveTo>
                    <a:pt x="1060" y="1"/>
                  </a:moveTo>
                  <a:cubicBezTo>
                    <a:pt x="358" y="1"/>
                    <a:pt x="1" y="861"/>
                    <a:pt x="504" y="1351"/>
                  </a:cubicBezTo>
                  <a:cubicBezTo>
                    <a:pt x="667" y="1514"/>
                    <a:pt x="865" y="1586"/>
                    <a:pt x="1060" y="1586"/>
                  </a:cubicBezTo>
                  <a:cubicBezTo>
                    <a:pt x="1466" y="1586"/>
                    <a:pt x="1854" y="1269"/>
                    <a:pt x="1854" y="795"/>
                  </a:cubicBezTo>
                  <a:cubicBezTo>
                    <a:pt x="1854" y="358"/>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11"/>
            <p:cNvSpPr/>
            <p:nvPr/>
          </p:nvSpPr>
          <p:spPr>
            <a:xfrm rot="5400000">
              <a:off x="8190570" y="4975344"/>
              <a:ext cx="58017" cy="49689"/>
            </a:xfrm>
            <a:custGeom>
              <a:rect b="b" l="l" r="r" t="t"/>
              <a:pathLst>
                <a:path extrusionOk="0" h="1587" w="1853">
                  <a:moveTo>
                    <a:pt x="1059" y="1"/>
                  </a:moveTo>
                  <a:cubicBezTo>
                    <a:pt x="357" y="1"/>
                    <a:pt x="0" y="848"/>
                    <a:pt x="503" y="1351"/>
                  </a:cubicBezTo>
                  <a:cubicBezTo>
                    <a:pt x="666" y="1514"/>
                    <a:pt x="865" y="1586"/>
                    <a:pt x="1059" y="1586"/>
                  </a:cubicBezTo>
                  <a:cubicBezTo>
                    <a:pt x="1466" y="1586"/>
                    <a:pt x="1853" y="1269"/>
                    <a:pt x="1853" y="795"/>
                  </a:cubicBezTo>
                  <a:cubicBezTo>
                    <a:pt x="1853" y="358"/>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11"/>
            <p:cNvSpPr/>
            <p:nvPr/>
          </p:nvSpPr>
          <p:spPr>
            <a:xfrm rot="5400000">
              <a:off x="7928967" y="4192006"/>
              <a:ext cx="57610" cy="49470"/>
            </a:xfrm>
            <a:custGeom>
              <a:rect b="b" l="l" r="r" t="t"/>
              <a:pathLst>
                <a:path extrusionOk="0" h="1580" w="1840">
                  <a:moveTo>
                    <a:pt x="1059" y="0"/>
                  </a:moveTo>
                  <a:cubicBezTo>
                    <a:pt x="344" y="0"/>
                    <a:pt x="0" y="847"/>
                    <a:pt x="490" y="1350"/>
                  </a:cubicBezTo>
                  <a:cubicBezTo>
                    <a:pt x="653" y="1509"/>
                    <a:pt x="851" y="1580"/>
                    <a:pt x="1046" y="1580"/>
                  </a:cubicBezTo>
                  <a:cubicBezTo>
                    <a:pt x="1452" y="1580"/>
                    <a:pt x="1840" y="1269"/>
                    <a:pt x="1840" y="795"/>
                  </a:cubicBezTo>
                  <a:cubicBezTo>
                    <a:pt x="1840" y="358"/>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11"/>
            <p:cNvSpPr/>
            <p:nvPr/>
          </p:nvSpPr>
          <p:spPr>
            <a:xfrm rot="5400000">
              <a:off x="7928951" y="4453092"/>
              <a:ext cx="57642" cy="49470"/>
            </a:xfrm>
            <a:custGeom>
              <a:rect b="b" l="l" r="r" t="t"/>
              <a:pathLst>
                <a:path extrusionOk="0" h="1580" w="1841">
                  <a:moveTo>
                    <a:pt x="1059" y="0"/>
                  </a:moveTo>
                  <a:cubicBezTo>
                    <a:pt x="358" y="0"/>
                    <a:pt x="1" y="847"/>
                    <a:pt x="503" y="1350"/>
                  </a:cubicBezTo>
                  <a:cubicBezTo>
                    <a:pt x="662" y="1509"/>
                    <a:pt x="858" y="1580"/>
                    <a:pt x="1050" y="1580"/>
                  </a:cubicBezTo>
                  <a:cubicBezTo>
                    <a:pt x="1453" y="1580"/>
                    <a:pt x="1840" y="1269"/>
                    <a:pt x="1840" y="795"/>
                  </a:cubicBezTo>
                  <a:cubicBezTo>
                    <a:pt x="1840" y="358"/>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11"/>
            <p:cNvSpPr/>
            <p:nvPr/>
          </p:nvSpPr>
          <p:spPr>
            <a:xfrm rot="5400000">
              <a:off x="7928747" y="4714367"/>
              <a:ext cx="58049" cy="49470"/>
            </a:xfrm>
            <a:custGeom>
              <a:rect b="b" l="l" r="r" t="t"/>
              <a:pathLst>
                <a:path extrusionOk="0" h="1580" w="1854">
                  <a:moveTo>
                    <a:pt x="1060" y="0"/>
                  </a:moveTo>
                  <a:cubicBezTo>
                    <a:pt x="358" y="0"/>
                    <a:pt x="1" y="847"/>
                    <a:pt x="504" y="1350"/>
                  </a:cubicBezTo>
                  <a:cubicBezTo>
                    <a:pt x="666" y="1509"/>
                    <a:pt x="865" y="1580"/>
                    <a:pt x="1060" y="1580"/>
                  </a:cubicBezTo>
                  <a:cubicBezTo>
                    <a:pt x="1466" y="1580"/>
                    <a:pt x="1854" y="1269"/>
                    <a:pt x="1854" y="795"/>
                  </a:cubicBezTo>
                  <a:cubicBezTo>
                    <a:pt x="1854" y="358"/>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11"/>
            <p:cNvSpPr/>
            <p:nvPr/>
          </p:nvSpPr>
          <p:spPr>
            <a:xfrm rot="5400000">
              <a:off x="7928763" y="4975453"/>
              <a:ext cx="58017" cy="49470"/>
            </a:xfrm>
            <a:custGeom>
              <a:rect b="b" l="l" r="r" t="t"/>
              <a:pathLst>
                <a:path extrusionOk="0" h="1580" w="1853">
                  <a:moveTo>
                    <a:pt x="1059" y="0"/>
                  </a:moveTo>
                  <a:cubicBezTo>
                    <a:pt x="357" y="0"/>
                    <a:pt x="0" y="847"/>
                    <a:pt x="503" y="1350"/>
                  </a:cubicBezTo>
                  <a:cubicBezTo>
                    <a:pt x="666" y="1509"/>
                    <a:pt x="864" y="1580"/>
                    <a:pt x="1059" y="1580"/>
                  </a:cubicBezTo>
                  <a:cubicBezTo>
                    <a:pt x="1465" y="1580"/>
                    <a:pt x="1853" y="1269"/>
                    <a:pt x="1853" y="795"/>
                  </a:cubicBezTo>
                  <a:cubicBezTo>
                    <a:pt x="1853" y="358"/>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11"/>
            <p:cNvSpPr/>
            <p:nvPr/>
          </p:nvSpPr>
          <p:spPr>
            <a:xfrm rot="5400000">
              <a:off x="7667160" y="4192115"/>
              <a:ext cx="57610" cy="49251"/>
            </a:xfrm>
            <a:custGeom>
              <a:rect b="b" l="l" r="r" t="t"/>
              <a:pathLst>
                <a:path extrusionOk="0" h="1573" w="1840">
                  <a:moveTo>
                    <a:pt x="1059" y="0"/>
                  </a:moveTo>
                  <a:cubicBezTo>
                    <a:pt x="344" y="0"/>
                    <a:pt x="0" y="847"/>
                    <a:pt x="490" y="1337"/>
                  </a:cubicBezTo>
                  <a:cubicBezTo>
                    <a:pt x="653" y="1500"/>
                    <a:pt x="852" y="1572"/>
                    <a:pt x="1046" y="1572"/>
                  </a:cubicBezTo>
                  <a:cubicBezTo>
                    <a:pt x="1453" y="1572"/>
                    <a:pt x="1840" y="1255"/>
                    <a:pt x="1840" y="781"/>
                  </a:cubicBezTo>
                  <a:cubicBezTo>
                    <a:pt x="1840" y="344"/>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11"/>
            <p:cNvSpPr/>
            <p:nvPr/>
          </p:nvSpPr>
          <p:spPr>
            <a:xfrm rot="5400000">
              <a:off x="7667144" y="4453202"/>
              <a:ext cx="57642" cy="49251"/>
            </a:xfrm>
            <a:custGeom>
              <a:rect b="b" l="l" r="r" t="t"/>
              <a:pathLst>
                <a:path extrusionOk="0" h="1573" w="1841">
                  <a:moveTo>
                    <a:pt x="1059" y="0"/>
                  </a:moveTo>
                  <a:cubicBezTo>
                    <a:pt x="358" y="0"/>
                    <a:pt x="1" y="847"/>
                    <a:pt x="503" y="1337"/>
                  </a:cubicBezTo>
                  <a:cubicBezTo>
                    <a:pt x="662" y="1500"/>
                    <a:pt x="858" y="1572"/>
                    <a:pt x="1051" y="1572"/>
                  </a:cubicBezTo>
                  <a:cubicBezTo>
                    <a:pt x="1453" y="1572"/>
                    <a:pt x="1840" y="1255"/>
                    <a:pt x="1840" y="781"/>
                  </a:cubicBezTo>
                  <a:cubicBezTo>
                    <a:pt x="1840" y="344"/>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11"/>
            <p:cNvSpPr/>
            <p:nvPr/>
          </p:nvSpPr>
          <p:spPr>
            <a:xfrm rot="5400000">
              <a:off x="7666878" y="4714414"/>
              <a:ext cx="58049" cy="49376"/>
            </a:xfrm>
            <a:custGeom>
              <a:rect b="b" l="l" r="r" t="t"/>
              <a:pathLst>
                <a:path extrusionOk="0" h="1577" w="1854">
                  <a:moveTo>
                    <a:pt x="1060" y="0"/>
                  </a:moveTo>
                  <a:cubicBezTo>
                    <a:pt x="358" y="0"/>
                    <a:pt x="1" y="847"/>
                    <a:pt x="504" y="1350"/>
                  </a:cubicBezTo>
                  <a:cubicBezTo>
                    <a:pt x="664" y="1506"/>
                    <a:pt x="860" y="1576"/>
                    <a:pt x="1052" y="1576"/>
                  </a:cubicBezTo>
                  <a:cubicBezTo>
                    <a:pt x="1461" y="1576"/>
                    <a:pt x="1854" y="1258"/>
                    <a:pt x="1854" y="781"/>
                  </a:cubicBezTo>
                  <a:cubicBezTo>
                    <a:pt x="1840" y="344"/>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11"/>
            <p:cNvSpPr/>
            <p:nvPr/>
          </p:nvSpPr>
          <p:spPr>
            <a:xfrm rot="5400000">
              <a:off x="7666894" y="4975500"/>
              <a:ext cx="58017" cy="49376"/>
            </a:xfrm>
            <a:custGeom>
              <a:rect b="b" l="l" r="r" t="t"/>
              <a:pathLst>
                <a:path extrusionOk="0" h="1577" w="1853">
                  <a:moveTo>
                    <a:pt x="1059" y="0"/>
                  </a:moveTo>
                  <a:cubicBezTo>
                    <a:pt x="357" y="0"/>
                    <a:pt x="0" y="847"/>
                    <a:pt x="503" y="1350"/>
                  </a:cubicBezTo>
                  <a:cubicBezTo>
                    <a:pt x="664" y="1506"/>
                    <a:pt x="859" y="1576"/>
                    <a:pt x="1051" y="1576"/>
                  </a:cubicBezTo>
                  <a:cubicBezTo>
                    <a:pt x="1460" y="1576"/>
                    <a:pt x="1853" y="1258"/>
                    <a:pt x="1853" y="781"/>
                  </a:cubicBezTo>
                  <a:cubicBezTo>
                    <a:pt x="1853" y="344"/>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11"/>
            <p:cNvSpPr/>
            <p:nvPr/>
          </p:nvSpPr>
          <p:spPr>
            <a:xfrm rot="5400000">
              <a:off x="7405196" y="4192037"/>
              <a:ext cx="57610" cy="49407"/>
            </a:xfrm>
            <a:custGeom>
              <a:rect b="b" l="l" r="r" t="t"/>
              <a:pathLst>
                <a:path extrusionOk="0" h="1578" w="1840">
                  <a:moveTo>
                    <a:pt x="1059" y="1"/>
                  </a:moveTo>
                  <a:cubicBezTo>
                    <a:pt x="344" y="1"/>
                    <a:pt x="0" y="848"/>
                    <a:pt x="503" y="1351"/>
                  </a:cubicBezTo>
                  <a:cubicBezTo>
                    <a:pt x="660" y="1507"/>
                    <a:pt x="852" y="1577"/>
                    <a:pt x="1042" y="1577"/>
                  </a:cubicBezTo>
                  <a:cubicBezTo>
                    <a:pt x="1448" y="1577"/>
                    <a:pt x="1840" y="1259"/>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11"/>
            <p:cNvSpPr/>
            <p:nvPr/>
          </p:nvSpPr>
          <p:spPr>
            <a:xfrm rot="5400000">
              <a:off x="7405040" y="4453265"/>
              <a:ext cx="57924" cy="49407"/>
            </a:xfrm>
            <a:custGeom>
              <a:rect b="b" l="l" r="r" t="t"/>
              <a:pathLst>
                <a:path extrusionOk="0" h="1578" w="1850">
                  <a:moveTo>
                    <a:pt x="1059" y="1"/>
                  </a:moveTo>
                  <a:cubicBezTo>
                    <a:pt x="358" y="1"/>
                    <a:pt x="1" y="848"/>
                    <a:pt x="503" y="1351"/>
                  </a:cubicBezTo>
                  <a:cubicBezTo>
                    <a:pt x="660" y="1507"/>
                    <a:pt x="854" y="1577"/>
                    <a:pt x="1045" y="1577"/>
                  </a:cubicBezTo>
                  <a:cubicBezTo>
                    <a:pt x="1454" y="1577"/>
                    <a:pt x="1849" y="1259"/>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11"/>
            <p:cNvSpPr/>
            <p:nvPr/>
          </p:nvSpPr>
          <p:spPr>
            <a:xfrm rot="5400000">
              <a:off x="7404977" y="4714398"/>
              <a:ext cx="58049" cy="49407"/>
            </a:xfrm>
            <a:custGeom>
              <a:rect b="b" l="l" r="r" t="t"/>
              <a:pathLst>
                <a:path extrusionOk="0" h="1578" w="1854">
                  <a:moveTo>
                    <a:pt x="1060" y="1"/>
                  </a:moveTo>
                  <a:cubicBezTo>
                    <a:pt x="358" y="1"/>
                    <a:pt x="1" y="848"/>
                    <a:pt x="504" y="1351"/>
                  </a:cubicBezTo>
                  <a:cubicBezTo>
                    <a:pt x="664" y="1507"/>
                    <a:pt x="860" y="1577"/>
                    <a:pt x="1052" y="1577"/>
                  </a:cubicBezTo>
                  <a:cubicBezTo>
                    <a:pt x="1461" y="1577"/>
                    <a:pt x="1854" y="1259"/>
                    <a:pt x="1854" y="782"/>
                  </a:cubicBezTo>
                  <a:cubicBezTo>
                    <a:pt x="1840" y="345"/>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11"/>
            <p:cNvSpPr/>
            <p:nvPr/>
          </p:nvSpPr>
          <p:spPr>
            <a:xfrm rot="5400000">
              <a:off x="7405196" y="4975688"/>
              <a:ext cx="57610" cy="49407"/>
            </a:xfrm>
            <a:custGeom>
              <a:rect b="b" l="l" r="r" t="t"/>
              <a:pathLst>
                <a:path extrusionOk="0" h="1578" w="1840">
                  <a:moveTo>
                    <a:pt x="1046" y="1"/>
                  </a:moveTo>
                  <a:cubicBezTo>
                    <a:pt x="344" y="1"/>
                    <a:pt x="0" y="861"/>
                    <a:pt x="490" y="1351"/>
                  </a:cubicBezTo>
                  <a:cubicBezTo>
                    <a:pt x="651" y="1507"/>
                    <a:pt x="846" y="1577"/>
                    <a:pt x="1038" y="1577"/>
                  </a:cubicBezTo>
                  <a:cubicBezTo>
                    <a:pt x="1447" y="1577"/>
                    <a:pt x="1840" y="1259"/>
                    <a:pt x="1840" y="782"/>
                  </a:cubicBezTo>
                  <a:cubicBezTo>
                    <a:pt x="1840" y="345"/>
                    <a:pt x="1483" y="1"/>
                    <a:pt x="104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11"/>
            <p:cNvSpPr/>
            <p:nvPr/>
          </p:nvSpPr>
          <p:spPr>
            <a:xfrm rot="5400000">
              <a:off x="7143656" y="4192006"/>
              <a:ext cx="57610" cy="49470"/>
            </a:xfrm>
            <a:custGeom>
              <a:rect b="b" l="l" r="r" t="t"/>
              <a:pathLst>
                <a:path extrusionOk="0" h="1580" w="1840">
                  <a:moveTo>
                    <a:pt x="1059" y="0"/>
                  </a:moveTo>
                  <a:cubicBezTo>
                    <a:pt x="344" y="0"/>
                    <a:pt x="0" y="847"/>
                    <a:pt x="490" y="1350"/>
                  </a:cubicBezTo>
                  <a:cubicBezTo>
                    <a:pt x="653" y="1509"/>
                    <a:pt x="851" y="1580"/>
                    <a:pt x="1046" y="1580"/>
                  </a:cubicBezTo>
                  <a:cubicBezTo>
                    <a:pt x="1452" y="1580"/>
                    <a:pt x="1840" y="1269"/>
                    <a:pt x="1840" y="794"/>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11"/>
            <p:cNvSpPr/>
            <p:nvPr/>
          </p:nvSpPr>
          <p:spPr>
            <a:xfrm rot="5400000">
              <a:off x="7143640" y="4453092"/>
              <a:ext cx="57642" cy="49470"/>
            </a:xfrm>
            <a:custGeom>
              <a:rect b="b" l="l" r="r" t="t"/>
              <a:pathLst>
                <a:path extrusionOk="0" h="1580" w="1841">
                  <a:moveTo>
                    <a:pt x="1059" y="0"/>
                  </a:moveTo>
                  <a:cubicBezTo>
                    <a:pt x="358" y="0"/>
                    <a:pt x="1" y="847"/>
                    <a:pt x="503" y="1350"/>
                  </a:cubicBezTo>
                  <a:cubicBezTo>
                    <a:pt x="662" y="1509"/>
                    <a:pt x="858" y="1580"/>
                    <a:pt x="1050" y="1580"/>
                  </a:cubicBezTo>
                  <a:cubicBezTo>
                    <a:pt x="1453" y="1580"/>
                    <a:pt x="1840" y="1269"/>
                    <a:pt x="1840" y="794"/>
                  </a:cubicBezTo>
                  <a:cubicBezTo>
                    <a:pt x="1840" y="357"/>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11"/>
            <p:cNvSpPr/>
            <p:nvPr/>
          </p:nvSpPr>
          <p:spPr>
            <a:xfrm rot="5400000">
              <a:off x="7143343" y="4714273"/>
              <a:ext cx="58049" cy="49658"/>
            </a:xfrm>
            <a:custGeom>
              <a:rect b="b" l="l" r="r" t="t"/>
              <a:pathLst>
                <a:path extrusionOk="0" h="1586" w="1854">
                  <a:moveTo>
                    <a:pt x="1060" y="0"/>
                  </a:moveTo>
                  <a:cubicBezTo>
                    <a:pt x="358" y="0"/>
                    <a:pt x="1" y="860"/>
                    <a:pt x="504" y="1350"/>
                  </a:cubicBezTo>
                  <a:cubicBezTo>
                    <a:pt x="667" y="1513"/>
                    <a:pt x="865" y="1586"/>
                    <a:pt x="1060" y="1586"/>
                  </a:cubicBezTo>
                  <a:cubicBezTo>
                    <a:pt x="1466" y="1586"/>
                    <a:pt x="1854" y="1269"/>
                    <a:pt x="1854" y="794"/>
                  </a:cubicBezTo>
                  <a:cubicBezTo>
                    <a:pt x="1854" y="357"/>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11"/>
            <p:cNvSpPr/>
            <p:nvPr/>
          </p:nvSpPr>
          <p:spPr>
            <a:xfrm rot="5400000">
              <a:off x="7143358" y="4975360"/>
              <a:ext cx="58017" cy="49658"/>
            </a:xfrm>
            <a:custGeom>
              <a:rect b="b" l="l" r="r" t="t"/>
              <a:pathLst>
                <a:path extrusionOk="0" h="1586" w="1853">
                  <a:moveTo>
                    <a:pt x="1059" y="0"/>
                  </a:moveTo>
                  <a:cubicBezTo>
                    <a:pt x="357" y="0"/>
                    <a:pt x="0" y="860"/>
                    <a:pt x="503" y="1350"/>
                  </a:cubicBezTo>
                  <a:cubicBezTo>
                    <a:pt x="666" y="1513"/>
                    <a:pt x="865" y="1586"/>
                    <a:pt x="1059" y="1586"/>
                  </a:cubicBezTo>
                  <a:cubicBezTo>
                    <a:pt x="1466" y="1586"/>
                    <a:pt x="1853" y="1269"/>
                    <a:pt x="1853" y="794"/>
                  </a:cubicBezTo>
                  <a:cubicBezTo>
                    <a:pt x="1853" y="357"/>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11"/>
            <p:cNvSpPr/>
            <p:nvPr/>
          </p:nvSpPr>
          <p:spPr>
            <a:xfrm rot="5400000">
              <a:off x="6881755" y="4191990"/>
              <a:ext cx="57610" cy="49501"/>
            </a:xfrm>
            <a:custGeom>
              <a:rect b="b" l="l" r="r" t="t"/>
              <a:pathLst>
                <a:path extrusionOk="0" h="1581" w="1840">
                  <a:moveTo>
                    <a:pt x="1059" y="1"/>
                  </a:moveTo>
                  <a:cubicBezTo>
                    <a:pt x="344" y="1"/>
                    <a:pt x="0" y="848"/>
                    <a:pt x="490" y="1351"/>
                  </a:cubicBezTo>
                  <a:cubicBezTo>
                    <a:pt x="653" y="1509"/>
                    <a:pt x="851" y="1580"/>
                    <a:pt x="1046" y="1580"/>
                  </a:cubicBezTo>
                  <a:cubicBezTo>
                    <a:pt x="1452" y="1580"/>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11"/>
            <p:cNvSpPr/>
            <p:nvPr/>
          </p:nvSpPr>
          <p:spPr>
            <a:xfrm rot="5400000">
              <a:off x="6881739" y="4453077"/>
              <a:ext cx="57642" cy="49501"/>
            </a:xfrm>
            <a:custGeom>
              <a:rect b="b" l="l" r="r" t="t"/>
              <a:pathLst>
                <a:path extrusionOk="0" h="1581" w="1841">
                  <a:moveTo>
                    <a:pt x="1059" y="1"/>
                  </a:moveTo>
                  <a:cubicBezTo>
                    <a:pt x="358" y="1"/>
                    <a:pt x="1" y="848"/>
                    <a:pt x="503" y="1351"/>
                  </a:cubicBezTo>
                  <a:cubicBezTo>
                    <a:pt x="662" y="1509"/>
                    <a:pt x="858" y="1580"/>
                    <a:pt x="1050" y="1580"/>
                  </a:cubicBezTo>
                  <a:cubicBezTo>
                    <a:pt x="1453" y="1580"/>
                    <a:pt x="1840" y="1269"/>
                    <a:pt x="1840" y="795"/>
                  </a:cubicBezTo>
                  <a:cubicBezTo>
                    <a:pt x="1840" y="358"/>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11"/>
            <p:cNvSpPr/>
            <p:nvPr/>
          </p:nvSpPr>
          <p:spPr>
            <a:xfrm rot="5400000">
              <a:off x="6881536" y="4714351"/>
              <a:ext cx="58049" cy="49501"/>
            </a:xfrm>
            <a:custGeom>
              <a:rect b="b" l="l" r="r" t="t"/>
              <a:pathLst>
                <a:path extrusionOk="0" h="1581" w="1854">
                  <a:moveTo>
                    <a:pt x="1060" y="1"/>
                  </a:moveTo>
                  <a:cubicBezTo>
                    <a:pt x="358" y="1"/>
                    <a:pt x="1" y="848"/>
                    <a:pt x="504" y="1351"/>
                  </a:cubicBezTo>
                  <a:cubicBezTo>
                    <a:pt x="666" y="1509"/>
                    <a:pt x="865" y="1580"/>
                    <a:pt x="1060" y="1580"/>
                  </a:cubicBezTo>
                  <a:cubicBezTo>
                    <a:pt x="1466" y="1580"/>
                    <a:pt x="1854" y="1269"/>
                    <a:pt x="1854" y="795"/>
                  </a:cubicBezTo>
                  <a:cubicBezTo>
                    <a:pt x="1854" y="358"/>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11"/>
            <p:cNvSpPr/>
            <p:nvPr/>
          </p:nvSpPr>
          <p:spPr>
            <a:xfrm rot="5400000">
              <a:off x="6881458" y="4975344"/>
              <a:ext cx="58017" cy="49689"/>
            </a:xfrm>
            <a:custGeom>
              <a:rect b="b" l="l" r="r" t="t"/>
              <a:pathLst>
                <a:path extrusionOk="0" h="1587" w="1853">
                  <a:moveTo>
                    <a:pt x="1059" y="1"/>
                  </a:moveTo>
                  <a:cubicBezTo>
                    <a:pt x="357" y="1"/>
                    <a:pt x="0" y="848"/>
                    <a:pt x="503" y="1351"/>
                  </a:cubicBezTo>
                  <a:cubicBezTo>
                    <a:pt x="666" y="1514"/>
                    <a:pt x="865" y="1586"/>
                    <a:pt x="1059" y="1586"/>
                  </a:cubicBezTo>
                  <a:cubicBezTo>
                    <a:pt x="1466" y="1586"/>
                    <a:pt x="1853" y="1269"/>
                    <a:pt x="1853" y="795"/>
                  </a:cubicBezTo>
                  <a:cubicBezTo>
                    <a:pt x="1853" y="358"/>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11"/>
            <p:cNvSpPr/>
            <p:nvPr/>
          </p:nvSpPr>
          <p:spPr>
            <a:xfrm rot="5400000">
              <a:off x="6619964" y="4192115"/>
              <a:ext cx="57610" cy="49251"/>
            </a:xfrm>
            <a:custGeom>
              <a:rect b="b" l="l" r="r" t="t"/>
              <a:pathLst>
                <a:path extrusionOk="0" h="1573" w="1840">
                  <a:moveTo>
                    <a:pt x="1059" y="0"/>
                  </a:moveTo>
                  <a:cubicBezTo>
                    <a:pt x="344" y="0"/>
                    <a:pt x="0" y="847"/>
                    <a:pt x="490" y="1337"/>
                  </a:cubicBezTo>
                  <a:cubicBezTo>
                    <a:pt x="653" y="1500"/>
                    <a:pt x="852" y="1573"/>
                    <a:pt x="1046" y="1573"/>
                  </a:cubicBezTo>
                  <a:cubicBezTo>
                    <a:pt x="1453" y="1573"/>
                    <a:pt x="1840" y="1256"/>
                    <a:pt x="1840" y="781"/>
                  </a:cubicBezTo>
                  <a:cubicBezTo>
                    <a:pt x="1840" y="358"/>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11"/>
            <p:cNvSpPr/>
            <p:nvPr/>
          </p:nvSpPr>
          <p:spPr>
            <a:xfrm rot="5400000">
              <a:off x="6619948" y="4453202"/>
              <a:ext cx="57642" cy="49251"/>
            </a:xfrm>
            <a:custGeom>
              <a:rect b="b" l="l" r="r" t="t"/>
              <a:pathLst>
                <a:path extrusionOk="0" h="1573" w="1841">
                  <a:moveTo>
                    <a:pt x="1059" y="0"/>
                  </a:moveTo>
                  <a:cubicBezTo>
                    <a:pt x="358" y="0"/>
                    <a:pt x="1" y="847"/>
                    <a:pt x="503" y="1337"/>
                  </a:cubicBezTo>
                  <a:cubicBezTo>
                    <a:pt x="662" y="1500"/>
                    <a:pt x="858" y="1573"/>
                    <a:pt x="1051" y="1573"/>
                  </a:cubicBezTo>
                  <a:cubicBezTo>
                    <a:pt x="1453" y="1573"/>
                    <a:pt x="1840" y="1256"/>
                    <a:pt x="1840" y="781"/>
                  </a:cubicBezTo>
                  <a:cubicBezTo>
                    <a:pt x="1840" y="358"/>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11"/>
            <p:cNvSpPr/>
            <p:nvPr/>
          </p:nvSpPr>
          <p:spPr>
            <a:xfrm rot="5400000">
              <a:off x="6619635" y="4714367"/>
              <a:ext cx="58049" cy="49470"/>
            </a:xfrm>
            <a:custGeom>
              <a:rect b="b" l="l" r="r" t="t"/>
              <a:pathLst>
                <a:path extrusionOk="0" h="1580" w="1854">
                  <a:moveTo>
                    <a:pt x="1060" y="0"/>
                  </a:moveTo>
                  <a:cubicBezTo>
                    <a:pt x="358" y="0"/>
                    <a:pt x="1" y="847"/>
                    <a:pt x="504" y="1350"/>
                  </a:cubicBezTo>
                  <a:cubicBezTo>
                    <a:pt x="666" y="1508"/>
                    <a:pt x="864" y="1580"/>
                    <a:pt x="1058" y="1580"/>
                  </a:cubicBezTo>
                  <a:cubicBezTo>
                    <a:pt x="1465" y="1580"/>
                    <a:pt x="1854" y="1265"/>
                    <a:pt x="1854" y="781"/>
                  </a:cubicBezTo>
                  <a:cubicBezTo>
                    <a:pt x="1854" y="345"/>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11"/>
            <p:cNvSpPr/>
            <p:nvPr/>
          </p:nvSpPr>
          <p:spPr>
            <a:xfrm rot="5400000">
              <a:off x="6619651" y="4975453"/>
              <a:ext cx="58017" cy="49470"/>
            </a:xfrm>
            <a:custGeom>
              <a:rect b="b" l="l" r="r" t="t"/>
              <a:pathLst>
                <a:path extrusionOk="0" h="1580" w="1853">
                  <a:moveTo>
                    <a:pt x="1059" y="0"/>
                  </a:moveTo>
                  <a:cubicBezTo>
                    <a:pt x="357" y="0"/>
                    <a:pt x="0" y="847"/>
                    <a:pt x="503" y="1350"/>
                  </a:cubicBezTo>
                  <a:cubicBezTo>
                    <a:pt x="665" y="1508"/>
                    <a:pt x="863" y="1580"/>
                    <a:pt x="1057" y="1580"/>
                  </a:cubicBezTo>
                  <a:cubicBezTo>
                    <a:pt x="1464" y="1580"/>
                    <a:pt x="1853" y="1265"/>
                    <a:pt x="1853" y="781"/>
                  </a:cubicBezTo>
                  <a:cubicBezTo>
                    <a:pt x="1853" y="358"/>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mall number">
  <p:cSld name="BIG_NUMBER_1">
    <p:spTree>
      <p:nvGrpSpPr>
        <p:cNvPr id="491" name="Shape 491"/>
        <p:cNvGrpSpPr/>
        <p:nvPr/>
      </p:nvGrpSpPr>
      <p:grpSpPr>
        <a:xfrm>
          <a:off x="0" y="0"/>
          <a:ext cx="0" cy="0"/>
          <a:chOff x="0" y="0"/>
          <a:chExt cx="0" cy="0"/>
        </a:xfrm>
      </p:grpSpPr>
      <p:sp>
        <p:nvSpPr>
          <p:cNvPr id="492" name="Google Shape;492;p12"/>
          <p:cNvSpPr txBox="1"/>
          <p:nvPr>
            <p:ph hasCustomPrompt="1" type="title"/>
          </p:nvPr>
        </p:nvSpPr>
        <p:spPr>
          <a:xfrm>
            <a:off x="619400" y="772225"/>
            <a:ext cx="5439300" cy="985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55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93" name="Google Shape;493;p12"/>
          <p:cNvSpPr txBox="1"/>
          <p:nvPr>
            <p:ph idx="1" type="subTitle"/>
          </p:nvPr>
        </p:nvSpPr>
        <p:spPr>
          <a:xfrm>
            <a:off x="1664375" y="1855563"/>
            <a:ext cx="3349500" cy="57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r">
              <a:lnSpc>
                <a:spcPct val="100000"/>
              </a:lnSpc>
              <a:spcBef>
                <a:spcPts val="0"/>
              </a:spcBef>
              <a:spcAft>
                <a:spcPts val="0"/>
              </a:spcAft>
              <a:buClr>
                <a:srgbClr val="000000"/>
              </a:buClr>
              <a:buSzPts val="1000"/>
              <a:buNone/>
              <a:defRPr sz="1000">
                <a:solidFill>
                  <a:srgbClr val="000000"/>
                </a:solidFill>
              </a:defRPr>
            </a:lvl2pPr>
            <a:lvl3pPr lvl="2" rtl="0" algn="r">
              <a:lnSpc>
                <a:spcPct val="100000"/>
              </a:lnSpc>
              <a:spcBef>
                <a:spcPts val="0"/>
              </a:spcBef>
              <a:spcAft>
                <a:spcPts val="0"/>
              </a:spcAft>
              <a:buClr>
                <a:srgbClr val="000000"/>
              </a:buClr>
              <a:buSzPts val="1000"/>
              <a:buNone/>
              <a:defRPr sz="1000">
                <a:solidFill>
                  <a:srgbClr val="000000"/>
                </a:solidFill>
              </a:defRPr>
            </a:lvl3pPr>
            <a:lvl4pPr lvl="3" rtl="0" algn="r">
              <a:lnSpc>
                <a:spcPct val="100000"/>
              </a:lnSpc>
              <a:spcBef>
                <a:spcPts val="0"/>
              </a:spcBef>
              <a:spcAft>
                <a:spcPts val="0"/>
              </a:spcAft>
              <a:buClr>
                <a:srgbClr val="000000"/>
              </a:buClr>
              <a:buSzPts val="1000"/>
              <a:buNone/>
              <a:defRPr sz="1000">
                <a:solidFill>
                  <a:srgbClr val="000000"/>
                </a:solidFill>
              </a:defRPr>
            </a:lvl4pPr>
            <a:lvl5pPr lvl="4" rtl="0" algn="r">
              <a:lnSpc>
                <a:spcPct val="100000"/>
              </a:lnSpc>
              <a:spcBef>
                <a:spcPts val="0"/>
              </a:spcBef>
              <a:spcAft>
                <a:spcPts val="0"/>
              </a:spcAft>
              <a:buClr>
                <a:srgbClr val="000000"/>
              </a:buClr>
              <a:buSzPts val="1000"/>
              <a:buNone/>
              <a:defRPr sz="1000">
                <a:solidFill>
                  <a:srgbClr val="000000"/>
                </a:solidFill>
              </a:defRPr>
            </a:lvl5pPr>
            <a:lvl6pPr lvl="5" rtl="0" algn="r">
              <a:lnSpc>
                <a:spcPct val="100000"/>
              </a:lnSpc>
              <a:spcBef>
                <a:spcPts val="0"/>
              </a:spcBef>
              <a:spcAft>
                <a:spcPts val="0"/>
              </a:spcAft>
              <a:buClr>
                <a:srgbClr val="000000"/>
              </a:buClr>
              <a:buSzPts val="1000"/>
              <a:buNone/>
              <a:defRPr sz="1000">
                <a:solidFill>
                  <a:srgbClr val="000000"/>
                </a:solidFill>
              </a:defRPr>
            </a:lvl6pPr>
            <a:lvl7pPr lvl="6" rtl="0" algn="r">
              <a:lnSpc>
                <a:spcPct val="100000"/>
              </a:lnSpc>
              <a:spcBef>
                <a:spcPts val="0"/>
              </a:spcBef>
              <a:spcAft>
                <a:spcPts val="0"/>
              </a:spcAft>
              <a:buClr>
                <a:srgbClr val="000000"/>
              </a:buClr>
              <a:buSzPts val="1000"/>
              <a:buNone/>
              <a:defRPr sz="1000">
                <a:solidFill>
                  <a:srgbClr val="000000"/>
                </a:solidFill>
              </a:defRPr>
            </a:lvl7pPr>
            <a:lvl8pPr lvl="7" rtl="0" algn="r">
              <a:lnSpc>
                <a:spcPct val="100000"/>
              </a:lnSpc>
              <a:spcBef>
                <a:spcPts val="0"/>
              </a:spcBef>
              <a:spcAft>
                <a:spcPts val="0"/>
              </a:spcAft>
              <a:buClr>
                <a:srgbClr val="000000"/>
              </a:buClr>
              <a:buSzPts val="1000"/>
              <a:buNone/>
              <a:defRPr sz="1000">
                <a:solidFill>
                  <a:srgbClr val="000000"/>
                </a:solidFill>
              </a:defRPr>
            </a:lvl8pPr>
            <a:lvl9pPr lvl="8" rtl="0" algn="r">
              <a:lnSpc>
                <a:spcPct val="100000"/>
              </a:lnSpc>
              <a:spcBef>
                <a:spcPts val="0"/>
              </a:spcBef>
              <a:spcAft>
                <a:spcPts val="0"/>
              </a:spcAft>
              <a:buClr>
                <a:srgbClr val="000000"/>
              </a:buClr>
              <a:buSzPts val="1000"/>
              <a:buNone/>
              <a:defRPr sz="1000">
                <a:solidFill>
                  <a:srgbClr val="000000"/>
                </a:solidFill>
              </a:defRPr>
            </a:lvl9pPr>
          </a:lstStyle>
          <a:p/>
        </p:txBody>
      </p:sp>
      <p:sp>
        <p:nvSpPr>
          <p:cNvPr id="494" name="Google Shape;494;p12"/>
          <p:cNvSpPr txBox="1"/>
          <p:nvPr>
            <p:ph hasCustomPrompt="1" idx="2" type="title"/>
          </p:nvPr>
        </p:nvSpPr>
        <p:spPr>
          <a:xfrm>
            <a:off x="5574950" y="3067975"/>
            <a:ext cx="1910100" cy="910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55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95" name="Google Shape;495;p12"/>
          <p:cNvSpPr txBox="1"/>
          <p:nvPr>
            <p:ph idx="3" type="subTitle"/>
          </p:nvPr>
        </p:nvSpPr>
        <p:spPr>
          <a:xfrm>
            <a:off x="5435900" y="4036533"/>
            <a:ext cx="2188200" cy="57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r">
              <a:lnSpc>
                <a:spcPct val="100000"/>
              </a:lnSpc>
              <a:spcBef>
                <a:spcPts val="0"/>
              </a:spcBef>
              <a:spcAft>
                <a:spcPts val="0"/>
              </a:spcAft>
              <a:buClr>
                <a:srgbClr val="000000"/>
              </a:buClr>
              <a:buSzPts val="1000"/>
              <a:buNone/>
              <a:defRPr sz="1000">
                <a:solidFill>
                  <a:srgbClr val="000000"/>
                </a:solidFill>
              </a:defRPr>
            </a:lvl2pPr>
            <a:lvl3pPr lvl="2" rtl="0" algn="r">
              <a:lnSpc>
                <a:spcPct val="100000"/>
              </a:lnSpc>
              <a:spcBef>
                <a:spcPts val="0"/>
              </a:spcBef>
              <a:spcAft>
                <a:spcPts val="0"/>
              </a:spcAft>
              <a:buClr>
                <a:srgbClr val="000000"/>
              </a:buClr>
              <a:buSzPts val="1000"/>
              <a:buNone/>
              <a:defRPr sz="1000">
                <a:solidFill>
                  <a:srgbClr val="000000"/>
                </a:solidFill>
              </a:defRPr>
            </a:lvl3pPr>
            <a:lvl4pPr lvl="3" rtl="0" algn="r">
              <a:lnSpc>
                <a:spcPct val="100000"/>
              </a:lnSpc>
              <a:spcBef>
                <a:spcPts val="0"/>
              </a:spcBef>
              <a:spcAft>
                <a:spcPts val="0"/>
              </a:spcAft>
              <a:buClr>
                <a:srgbClr val="000000"/>
              </a:buClr>
              <a:buSzPts val="1000"/>
              <a:buNone/>
              <a:defRPr sz="1000">
                <a:solidFill>
                  <a:srgbClr val="000000"/>
                </a:solidFill>
              </a:defRPr>
            </a:lvl4pPr>
            <a:lvl5pPr lvl="4" rtl="0" algn="r">
              <a:lnSpc>
                <a:spcPct val="100000"/>
              </a:lnSpc>
              <a:spcBef>
                <a:spcPts val="0"/>
              </a:spcBef>
              <a:spcAft>
                <a:spcPts val="0"/>
              </a:spcAft>
              <a:buClr>
                <a:srgbClr val="000000"/>
              </a:buClr>
              <a:buSzPts val="1000"/>
              <a:buNone/>
              <a:defRPr sz="1000">
                <a:solidFill>
                  <a:srgbClr val="000000"/>
                </a:solidFill>
              </a:defRPr>
            </a:lvl5pPr>
            <a:lvl6pPr lvl="5" rtl="0" algn="r">
              <a:lnSpc>
                <a:spcPct val="100000"/>
              </a:lnSpc>
              <a:spcBef>
                <a:spcPts val="0"/>
              </a:spcBef>
              <a:spcAft>
                <a:spcPts val="0"/>
              </a:spcAft>
              <a:buClr>
                <a:srgbClr val="000000"/>
              </a:buClr>
              <a:buSzPts val="1000"/>
              <a:buNone/>
              <a:defRPr sz="1000">
                <a:solidFill>
                  <a:srgbClr val="000000"/>
                </a:solidFill>
              </a:defRPr>
            </a:lvl6pPr>
            <a:lvl7pPr lvl="6" rtl="0" algn="r">
              <a:lnSpc>
                <a:spcPct val="100000"/>
              </a:lnSpc>
              <a:spcBef>
                <a:spcPts val="0"/>
              </a:spcBef>
              <a:spcAft>
                <a:spcPts val="0"/>
              </a:spcAft>
              <a:buClr>
                <a:srgbClr val="000000"/>
              </a:buClr>
              <a:buSzPts val="1000"/>
              <a:buNone/>
              <a:defRPr sz="1000">
                <a:solidFill>
                  <a:srgbClr val="000000"/>
                </a:solidFill>
              </a:defRPr>
            </a:lvl7pPr>
            <a:lvl8pPr lvl="7" rtl="0" algn="r">
              <a:lnSpc>
                <a:spcPct val="100000"/>
              </a:lnSpc>
              <a:spcBef>
                <a:spcPts val="0"/>
              </a:spcBef>
              <a:spcAft>
                <a:spcPts val="0"/>
              </a:spcAft>
              <a:buClr>
                <a:srgbClr val="000000"/>
              </a:buClr>
              <a:buSzPts val="1000"/>
              <a:buNone/>
              <a:defRPr sz="1000">
                <a:solidFill>
                  <a:srgbClr val="000000"/>
                </a:solidFill>
              </a:defRPr>
            </a:lvl8pPr>
            <a:lvl9pPr lvl="8" rtl="0" algn="r">
              <a:lnSpc>
                <a:spcPct val="100000"/>
              </a:lnSpc>
              <a:spcBef>
                <a:spcPts val="0"/>
              </a:spcBef>
              <a:spcAft>
                <a:spcPts val="0"/>
              </a:spcAft>
              <a:buClr>
                <a:srgbClr val="000000"/>
              </a:buClr>
              <a:buSzPts val="1000"/>
              <a:buNone/>
              <a:defRPr sz="1000">
                <a:solidFill>
                  <a:srgbClr val="000000"/>
                </a:solidFill>
              </a:defRPr>
            </a:lvl9pPr>
          </a:lstStyle>
          <a:p/>
        </p:txBody>
      </p:sp>
      <p:cxnSp>
        <p:nvCxnSpPr>
          <p:cNvPr id="496" name="Google Shape;496;p12"/>
          <p:cNvCxnSpPr/>
          <p:nvPr/>
        </p:nvCxnSpPr>
        <p:spPr>
          <a:xfrm>
            <a:off x="6176650" y="-905875"/>
            <a:ext cx="5034600" cy="60102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4">
    <p:spTree>
      <p:nvGrpSpPr>
        <p:cNvPr id="497" name="Shape 497"/>
        <p:cNvGrpSpPr/>
        <p:nvPr/>
      </p:nvGrpSpPr>
      <p:grpSpPr>
        <a:xfrm>
          <a:off x="0" y="0"/>
          <a:ext cx="0" cy="0"/>
          <a:chOff x="0" y="0"/>
          <a:chExt cx="0" cy="0"/>
        </a:xfrm>
      </p:grpSpPr>
      <p:sp>
        <p:nvSpPr>
          <p:cNvPr id="498" name="Google Shape;498;p13"/>
          <p:cNvSpPr txBox="1"/>
          <p:nvPr>
            <p:ph type="ctrTitle"/>
          </p:nvPr>
        </p:nvSpPr>
        <p:spPr>
          <a:xfrm>
            <a:off x="1811638" y="1334631"/>
            <a:ext cx="2048700" cy="8514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1200"/>
              <a:buNone/>
              <a:defRPr b="0" sz="2000">
                <a:solidFill>
                  <a:schemeClr val="dk1"/>
                </a:solidFill>
              </a:defRPr>
            </a:lvl1pPr>
            <a:lvl2pPr lvl="1" rtl="0" algn="r">
              <a:spcBef>
                <a:spcPts val="0"/>
              </a:spcBef>
              <a:spcAft>
                <a:spcPts val="0"/>
              </a:spcAft>
              <a:buClr>
                <a:srgbClr val="000000"/>
              </a:buClr>
              <a:buSzPts val="1200"/>
              <a:buNone/>
              <a:defRPr sz="1200">
                <a:solidFill>
                  <a:srgbClr val="000000"/>
                </a:solidFill>
              </a:defRPr>
            </a:lvl2pPr>
            <a:lvl3pPr lvl="2" rtl="0" algn="r">
              <a:spcBef>
                <a:spcPts val="0"/>
              </a:spcBef>
              <a:spcAft>
                <a:spcPts val="0"/>
              </a:spcAft>
              <a:buClr>
                <a:srgbClr val="000000"/>
              </a:buClr>
              <a:buSzPts val="1200"/>
              <a:buNone/>
              <a:defRPr sz="1200">
                <a:solidFill>
                  <a:srgbClr val="000000"/>
                </a:solidFill>
              </a:defRPr>
            </a:lvl3pPr>
            <a:lvl4pPr lvl="3" rtl="0" algn="r">
              <a:spcBef>
                <a:spcPts val="0"/>
              </a:spcBef>
              <a:spcAft>
                <a:spcPts val="0"/>
              </a:spcAft>
              <a:buClr>
                <a:srgbClr val="000000"/>
              </a:buClr>
              <a:buSzPts val="1200"/>
              <a:buNone/>
              <a:defRPr sz="1200">
                <a:solidFill>
                  <a:srgbClr val="000000"/>
                </a:solidFill>
              </a:defRPr>
            </a:lvl4pPr>
            <a:lvl5pPr lvl="4" rtl="0" algn="r">
              <a:spcBef>
                <a:spcPts val="0"/>
              </a:spcBef>
              <a:spcAft>
                <a:spcPts val="0"/>
              </a:spcAft>
              <a:buClr>
                <a:srgbClr val="000000"/>
              </a:buClr>
              <a:buSzPts val="1200"/>
              <a:buNone/>
              <a:defRPr sz="1200">
                <a:solidFill>
                  <a:srgbClr val="000000"/>
                </a:solidFill>
              </a:defRPr>
            </a:lvl5pPr>
            <a:lvl6pPr lvl="5" rtl="0" algn="r">
              <a:spcBef>
                <a:spcPts val="0"/>
              </a:spcBef>
              <a:spcAft>
                <a:spcPts val="0"/>
              </a:spcAft>
              <a:buClr>
                <a:srgbClr val="000000"/>
              </a:buClr>
              <a:buSzPts val="1200"/>
              <a:buNone/>
              <a:defRPr sz="1200">
                <a:solidFill>
                  <a:srgbClr val="000000"/>
                </a:solidFill>
              </a:defRPr>
            </a:lvl6pPr>
            <a:lvl7pPr lvl="6" rtl="0" algn="r">
              <a:spcBef>
                <a:spcPts val="0"/>
              </a:spcBef>
              <a:spcAft>
                <a:spcPts val="0"/>
              </a:spcAft>
              <a:buClr>
                <a:srgbClr val="000000"/>
              </a:buClr>
              <a:buSzPts val="1200"/>
              <a:buNone/>
              <a:defRPr sz="1200">
                <a:solidFill>
                  <a:srgbClr val="000000"/>
                </a:solidFill>
              </a:defRPr>
            </a:lvl7pPr>
            <a:lvl8pPr lvl="7" rtl="0" algn="r">
              <a:spcBef>
                <a:spcPts val="0"/>
              </a:spcBef>
              <a:spcAft>
                <a:spcPts val="0"/>
              </a:spcAft>
              <a:buClr>
                <a:srgbClr val="000000"/>
              </a:buClr>
              <a:buSzPts val="1200"/>
              <a:buNone/>
              <a:defRPr sz="1200">
                <a:solidFill>
                  <a:srgbClr val="000000"/>
                </a:solidFill>
              </a:defRPr>
            </a:lvl8pPr>
            <a:lvl9pPr lvl="8" rtl="0" algn="r">
              <a:spcBef>
                <a:spcPts val="0"/>
              </a:spcBef>
              <a:spcAft>
                <a:spcPts val="0"/>
              </a:spcAft>
              <a:buClr>
                <a:srgbClr val="000000"/>
              </a:buClr>
              <a:buSzPts val="1200"/>
              <a:buNone/>
              <a:defRPr sz="1200">
                <a:solidFill>
                  <a:srgbClr val="000000"/>
                </a:solidFill>
              </a:defRPr>
            </a:lvl9pPr>
          </a:lstStyle>
          <a:p/>
        </p:txBody>
      </p:sp>
      <p:sp>
        <p:nvSpPr>
          <p:cNvPr id="499" name="Google Shape;499;p13"/>
          <p:cNvSpPr txBox="1"/>
          <p:nvPr>
            <p:ph idx="1" type="subTitle"/>
          </p:nvPr>
        </p:nvSpPr>
        <p:spPr>
          <a:xfrm>
            <a:off x="1811638" y="2034370"/>
            <a:ext cx="21882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gn="r">
              <a:lnSpc>
                <a:spcPct val="100000"/>
              </a:lnSpc>
              <a:spcBef>
                <a:spcPts val="0"/>
              </a:spcBef>
              <a:spcAft>
                <a:spcPts val="0"/>
              </a:spcAft>
              <a:buClr>
                <a:srgbClr val="000000"/>
              </a:buClr>
              <a:buSzPts val="1000"/>
              <a:buNone/>
              <a:defRPr sz="1000">
                <a:solidFill>
                  <a:srgbClr val="000000"/>
                </a:solidFill>
              </a:defRPr>
            </a:lvl2pPr>
            <a:lvl3pPr lvl="2" rtl="0" algn="r">
              <a:lnSpc>
                <a:spcPct val="100000"/>
              </a:lnSpc>
              <a:spcBef>
                <a:spcPts val="0"/>
              </a:spcBef>
              <a:spcAft>
                <a:spcPts val="0"/>
              </a:spcAft>
              <a:buClr>
                <a:srgbClr val="000000"/>
              </a:buClr>
              <a:buSzPts val="1000"/>
              <a:buNone/>
              <a:defRPr sz="1000">
                <a:solidFill>
                  <a:srgbClr val="000000"/>
                </a:solidFill>
              </a:defRPr>
            </a:lvl3pPr>
            <a:lvl4pPr lvl="3" rtl="0" algn="r">
              <a:lnSpc>
                <a:spcPct val="100000"/>
              </a:lnSpc>
              <a:spcBef>
                <a:spcPts val="0"/>
              </a:spcBef>
              <a:spcAft>
                <a:spcPts val="0"/>
              </a:spcAft>
              <a:buClr>
                <a:srgbClr val="000000"/>
              </a:buClr>
              <a:buSzPts val="1000"/>
              <a:buNone/>
              <a:defRPr sz="1000">
                <a:solidFill>
                  <a:srgbClr val="000000"/>
                </a:solidFill>
              </a:defRPr>
            </a:lvl4pPr>
            <a:lvl5pPr lvl="4" rtl="0" algn="r">
              <a:lnSpc>
                <a:spcPct val="100000"/>
              </a:lnSpc>
              <a:spcBef>
                <a:spcPts val="0"/>
              </a:spcBef>
              <a:spcAft>
                <a:spcPts val="0"/>
              </a:spcAft>
              <a:buClr>
                <a:srgbClr val="000000"/>
              </a:buClr>
              <a:buSzPts val="1000"/>
              <a:buNone/>
              <a:defRPr sz="1000">
                <a:solidFill>
                  <a:srgbClr val="000000"/>
                </a:solidFill>
              </a:defRPr>
            </a:lvl5pPr>
            <a:lvl6pPr lvl="5" rtl="0" algn="r">
              <a:lnSpc>
                <a:spcPct val="100000"/>
              </a:lnSpc>
              <a:spcBef>
                <a:spcPts val="0"/>
              </a:spcBef>
              <a:spcAft>
                <a:spcPts val="0"/>
              </a:spcAft>
              <a:buClr>
                <a:srgbClr val="000000"/>
              </a:buClr>
              <a:buSzPts val="1000"/>
              <a:buNone/>
              <a:defRPr sz="1000">
                <a:solidFill>
                  <a:srgbClr val="000000"/>
                </a:solidFill>
              </a:defRPr>
            </a:lvl6pPr>
            <a:lvl7pPr lvl="6" rtl="0" algn="r">
              <a:lnSpc>
                <a:spcPct val="100000"/>
              </a:lnSpc>
              <a:spcBef>
                <a:spcPts val="0"/>
              </a:spcBef>
              <a:spcAft>
                <a:spcPts val="0"/>
              </a:spcAft>
              <a:buClr>
                <a:srgbClr val="000000"/>
              </a:buClr>
              <a:buSzPts val="1000"/>
              <a:buNone/>
              <a:defRPr sz="1000">
                <a:solidFill>
                  <a:srgbClr val="000000"/>
                </a:solidFill>
              </a:defRPr>
            </a:lvl7pPr>
            <a:lvl8pPr lvl="7" rtl="0" algn="r">
              <a:lnSpc>
                <a:spcPct val="100000"/>
              </a:lnSpc>
              <a:spcBef>
                <a:spcPts val="0"/>
              </a:spcBef>
              <a:spcAft>
                <a:spcPts val="0"/>
              </a:spcAft>
              <a:buClr>
                <a:srgbClr val="000000"/>
              </a:buClr>
              <a:buSzPts val="1000"/>
              <a:buNone/>
              <a:defRPr sz="1000">
                <a:solidFill>
                  <a:srgbClr val="000000"/>
                </a:solidFill>
              </a:defRPr>
            </a:lvl8pPr>
            <a:lvl9pPr lvl="8" rtl="0" algn="r">
              <a:lnSpc>
                <a:spcPct val="100000"/>
              </a:lnSpc>
              <a:spcBef>
                <a:spcPts val="0"/>
              </a:spcBef>
              <a:spcAft>
                <a:spcPts val="0"/>
              </a:spcAft>
              <a:buClr>
                <a:srgbClr val="000000"/>
              </a:buClr>
              <a:buSzPts val="1000"/>
              <a:buNone/>
              <a:defRPr sz="1000">
                <a:solidFill>
                  <a:srgbClr val="000000"/>
                </a:solidFill>
              </a:defRPr>
            </a:lvl9pPr>
          </a:lstStyle>
          <a:p/>
        </p:txBody>
      </p:sp>
      <p:sp>
        <p:nvSpPr>
          <p:cNvPr id="500" name="Google Shape;500;p13"/>
          <p:cNvSpPr txBox="1"/>
          <p:nvPr>
            <p:ph hasCustomPrompt="1" idx="2" type="title"/>
          </p:nvPr>
        </p:nvSpPr>
        <p:spPr>
          <a:xfrm>
            <a:off x="713038" y="1651145"/>
            <a:ext cx="1098600" cy="5778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5000"/>
              <a:buNone/>
              <a:defRPr b="1" sz="3600"/>
            </a:lvl1pPr>
            <a:lvl2pPr lvl="1" rtl="0" algn="r">
              <a:spcBef>
                <a:spcPts val="0"/>
              </a:spcBef>
              <a:spcAft>
                <a:spcPts val="0"/>
              </a:spcAft>
              <a:buClr>
                <a:srgbClr val="000000"/>
              </a:buClr>
              <a:buSzPts val="5000"/>
              <a:buFont typeface="Fira Sans Extra Condensed"/>
              <a:buNone/>
              <a:defRPr sz="5000">
                <a:solidFill>
                  <a:srgbClr val="000000"/>
                </a:solidFill>
                <a:latin typeface="Fira Sans Extra Condensed"/>
                <a:ea typeface="Fira Sans Extra Condensed"/>
                <a:cs typeface="Fira Sans Extra Condensed"/>
                <a:sym typeface="Fira Sans Extra Condensed"/>
              </a:defRPr>
            </a:lvl2pPr>
            <a:lvl3pPr lvl="2" rtl="0" algn="r">
              <a:spcBef>
                <a:spcPts val="0"/>
              </a:spcBef>
              <a:spcAft>
                <a:spcPts val="0"/>
              </a:spcAft>
              <a:buClr>
                <a:srgbClr val="000000"/>
              </a:buClr>
              <a:buSzPts val="5000"/>
              <a:buFont typeface="Fira Sans Extra Condensed"/>
              <a:buNone/>
              <a:defRPr sz="5000">
                <a:solidFill>
                  <a:srgbClr val="000000"/>
                </a:solidFill>
                <a:latin typeface="Fira Sans Extra Condensed"/>
                <a:ea typeface="Fira Sans Extra Condensed"/>
                <a:cs typeface="Fira Sans Extra Condensed"/>
                <a:sym typeface="Fira Sans Extra Condensed"/>
              </a:defRPr>
            </a:lvl3pPr>
            <a:lvl4pPr lvl="3" rtl="0" algn="r">
              <a:spcBef>
                <a:spcPts val="0"/>
              </a:spcBef>
              <a:spcAft>
                <a:spcPts val="0"/>
              </a:spcAft>
              <a:buClr>
                <a:srgbClr val="000000"/>
              </a:buClr>
              <a:buSzPts val="5000"/>
              <a:buFont typeface="Fira Sans Extra Condensed"/>
              <a:buNone/>
              <a:defRPr sz="5000">
                <a:solidFill>
                  <a:srgbClr val="000000"/>
                </a:solidFill>
                <a:latin typeface="Fira Sans Extra Condensed"/>
                <a:ea typeface="Fira Sans Extra Condensed"/>
                <a:cs typeface="Fira Sans Extra Condensed"/>
                <a:sym typeface="Fira Sans Extra Condensed"/>
              </a:defRPr>
            </a:lvl4pPr>
            <a:lvl5pPr lvl="4" rtl="0" algn="r">
              <a:spcBef>
                <a:spcPts val="0"/>
              </a:spcBef>
              <a:spcAft>
                <a:spcPts val="0"/>
              </a:spcAft>
              <a:buClr>
                <a:srgbClr val="000000"/>
              </a:buClr>
              <a:buSzPts val="5000"/>
              <a:buFont typeface="Fira Sans Extra Condensed"/>
              <a:buNone/>
              <a:defRPr sz="5000">
                <a:solidFill>
                  <a:srgbClr val="000000"/>
                </a:solidFill>
                <a:latin typeface="Fira Sans Extra Condensed"/>
                <a:ea typeface="Fira Sans Extra Condensed"/>
                <a:cs typeface="Fira Sans Extra Condensed"/>
                <a:sym typeface="Fira Sans Extra Condensed"/>
              </a:defRPr>
            </a:lvl5pPr>
            <a:lvl6pPr lvl="5" rtl="0" algn="r">
              <a:spcBef>
                <a:spcPts val="0"/>
              </a:spcBef>
              <a:spcAft>
                <a:spcPts val="0"/>
              </a:spcAft>
              <a:buClr>
                <a:srgbClr val="000000"/>
              </a:buClr>
              <a:buSzPts val="5000"/>
              <a:buFont typeface="Fira Sans Extra Condensed"/>
              <a:buNone/>
              <a:defRPr sz="5000">
                <a:solidFill>
                  <a:srgbClr val="000000"/>
                </a:solidFill>
                <a:latin typeface="Fira Sans Extra Condensed"/>
                <a:ea typeface="Fira Sans Extra Condensed"/>
                <a:cs typeface="Fira Sans Extra Condensed"/>
                <a:sym typeface="Fira Sans Extra Condensed"/>
              </a:defRPr>
            </a:lvl6pPr>
            <a:lvl7pPr lvl="6" rtl="0" algn="r">
              <a:spcBef>
                <a:spcPts val="0"/>
              </a:spcBef>
              <a:spcAft>
                <a:spcPts val="0"/>
              </a:spcAft>
              <a:buClr>
                <a:srgbClr val="000000"/>
              </a:buClr>
              <a:buSzPts val="5000"/>
              <a:buFont typeface="Fira Sans Extra Condensed"/>
              <a:buNone/>
              <a:defRPr sz="5000">
                <a:solidFill>
                  <a:srgbClr val="000000"/>
                </a:solidFill>
                <a:latin typeface="Fira Sans Extra Condensed"/>
                <a:ea typeface="Fira Sans Extra Condensed"/>
                <a:cs typeface="Fira Sans Extra Condensed"/>
                <a:sym typeface="Fira Sans Extra Condensed"/>
              </a:defRPr>
            </a:lvl7pPr>
            <a:lvl8pPr lvl="7" rtl="0" algn="r">
              <a:spcBef>
                <a:spcPts val="0"/>
              </a:spcBef>
              <a:spcAft>
                <a:spcPts val="0"/>
              </a:spcAft>
              <a:buClr>
                <a:srgbClr val="000000"/>
              </a:buClr>
              <a:buSzPts val="5000"/>
              <a:buFont typeface="Fira Sans Extra Condensed"/>
              <a:buNone/>
              <a:defRPr sz="5000">
                <a:solidFill>
                  <a:srgbClr val="000000"/>
                </a:solidFill>
                <a:latin typeface="Fira Sans Extra Condensed"/>
                <a:ea typeface="Fira Sans Extra Condensed"/>
                <a:cs typeface="Fira Sans Extra Condensed"/>
                <a:sym typeface="Fira Sans Extra Condensed"/>
              </a:defRPr>
            </a:lvl8pPr>
            <a:lvl9pPr lvl="8" rtl="0" algn="r">
              <a:spcBef>
                <a:spcPts val="0"/>
              </a:spcBef>
              <a:spcAft>
                <a:spcPts val="0"/>
              </a:spcAft>
              <a:buClr>
                <a:srgbClr val="000000"/>
              </a:buClr>
              <a:buSzPts val="5000"/>
              <a:buFont typeface="Fira Sans Extra Condensed"/>
              <a:buNone/>
              <a:defRPr sz="5000">
                <a:solidFill>
                  <a:srgbClr val="000000"/>
                </a:solidFill>
                <a:latin typeface="Fira Sans Extra Condensed"/>
                <a:ea typeface="Fira Sans Extra Condensed"/>
                <a:cs typeface="Fira Sans Extra Condensed"/>
                <a:sym typeface="Fira Sans Extra Condensed"/>
              </a:defRPr>
            </a:lvl9pPr>
          </a:lstStyle>
          <a:p>
            <a:r>
              <a:t>xx%</a:t>
            </a:r>
          </a:p>
        </p:txBody>
      </p:sp>
      <p:sp>
        <p:nvSpPr>
          <p:cNvPr id="501" name="Google Shape;501;p13"/>
          <p:cNvSpPr txBox="1"/>
          <p:nvPr>
            <p:ph idx="3" type="ctrTitle"/>
          </p:nvPr>
        </p:nvSpPr>
        <p:spPr>
          <a:xfrm>
            <a:off x="1811638" y="2996356"/>
            <a:ext cx="2048700" cy="8514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1200"/>
              <a:buNone/>
              <a:defRPr b="0" sz="2000">
                <a:solidFill>
                  <a:schemeClr val="dk1"/>
                </a:solidFill>
              </a:defRPr>
            </a:lvl1pPr>
            <a:lvl2pPr lvl="1" rtl="0" algn="r">
              <a:spcBef>
                <a:spcPts val="0"/>
              </a:spcBef>
              <a:spcAft>
                <a:spcPts val="0"/>
              </a:spcAft>
              <a:buClr>
                <a:srgbClr val="000000"/>
              </a:buClr>
              <a:buSzPts val="1200"/>
              <a:buNone/>
              <a:defRPr sz="1200">
                <a:solidFill>
                  <a:srgbClr val="000000"/>
                </a:solidFill>
              </a:defRPr>
            </a:lvl2pPr>
            <a:lvl3pPr lvl="2" rtl="0" algn="r">
              <a:spcBef>
                <a:spcPts val="0"/>
              </a:spcBef>
              <a:spcAft>
                <a:spcPts val="0"/>
              </a:spcAft>
              <a:buClr>
                <a:srgbClr val="000000"/>
              </a:buClr>
              <a:buSzPts val="1200"/>
              <a:buNone/>
              <a:defRPr sz="1200">
                <a:solidFill>
                  <a:srgbClr val="000000"/>
                </a:solidFill>
              </a:defRPr>
            </a:lvl3pPr>
            <a:lvl4pPr lvl="3" rtl="0" algn="r">
              <a:spcBef>
                <a:spcPts val="0"/>
              </a:spcBef>
              <a:spcAft>
                <a:spcPts val="0"/>
              </a:spcAft>
              <a:buClr>
                <a:srgbClr val="000000"/>
              </a:buClr>
              <a:buSzPts val="1200"/>
              <a:buNone/>
              <a:defRPr sz="1200">
                <a:solidFill>
                  <a:srgbClr val="000000"/>
                </a:solidFill>
              </a:defRPr>
            </a:lvl4pPr>
            <a:lvl5pPr lvl="4" rtl="0" algn="r">
              <a:spcBef>
                <a:spcPts val="0"/>
              </a:spcBef>
              <a:spcAft>
                <a:spcPts val="0"/>
              </a:spcAft>
              <a:buClr>
                <a:srgbClr val="000000"/>
              </a:buClr>
              <a:buSzPts val="1200"/>
              <a:buNone/>
              <a:defRPr sz="1200">
                <a:solidFill>
                  <a:srgbClr val="000000"/>
                </a:solidFill>
              </a:defRPr>
            </a:lvl5pPr>
            <a:lvl6pPr lvl="5" rtl="0" algn="r">
              <a:spcBef>
                <a:spcPts val="0"/>
              </a:spcBef>
              <a:spcAft>
                <a:spcPts val="0"/>
              </a:spcAft>
              <a:buClr>
                <a:srgbClr val="000000"/>
              </a:buClr>
              <a:buSzPts val="1200"/>
              <a:buNone/>
              <a:defRPr sz="1200">
                <a:solidFill>
                  <a:srgbClr val="000000"/>
                </a:solidFill>
              </a:defRPr>
            </a:lvl6pPr>
            <a:lvl7pPr lvl="6" rtl="0" algn="r">
              <a:spcBef>
                <a:spcPts val="0"/>
              </a:spcBef>
              <a:spcAft>
                <a:spcPts val="0"/>
              </a:spcAft>
              <a:buClr>
                <a:srgbClr val="000000"/>
              </a:buClr>
              <a:buSzPts val="1200"/>
              <a:buNone/>
              <a:defRPr sz="1200">
                <a:solidFill>
                  <a:srgbClr val="000000"/>
                </a:solidFill>
              </a:defRPr>
            </a:lvl7pPr>
            <a:lvl8pPr lvl="7" rtl="0" algn="r">
              <a:spcBef>
                <a:spcPts val="0"/>
              </a:spcBef>
              <a:spcAft>
                <a:spcPts val="0"/>
              </a:spcAft>
              <a:buClr>
                <a:srgbClr val="000000"/>
              </a:buClr>
              <a:buSzPts val="1200"/>
              <a:buNone/>
              <a:defRPr sz="1200">
                <a:solidFill>
                  <a:srgbClr val="000000"/>
                </a:solidFill>
              </a:defRPr>
            </a:lvl8pPr>
            <a:lvl9pPr lvl="8" rtl="0" algn="r">
              <a:spcBef>
                <a:spcPts val="0"/>
              </a:spcBef>
              <a:spcAft>
                <a:spcPts val="0"/>
              </a:spcAft>
              <a:buClr>
                <a:srgbClr val="000000"/>
              </a:buClr>
              <a:buSzPts val="1200"/>
              <a:buNone/>
              <a:defRPr sz="1200">
                <a:solidFill>
                  <a:srgbClr val="000000"/>
                </a:solidFill>
              </a:defRPr>
            </a:lvl9pPr>
          </a:lstStyle>
          <a:p/>
        </p:txBody>
      </p:sp>
      <p:sp>
        <p:nvSpPr>
          <p:cNvPr id="502" name="Google Shape;502;p13"/>
          <p:cNvSpPr txBox="1"/>
          <p:nvPr>
            <p:ph idx="4" type="subTitle"/>
          </p:nvPr>
        </p:nvSpPr>
        <p:spPr>
          <a:xfrm>
            <a:off x="1811638" y="3696095"/>
            <a:ext cx="21882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gn="r">
              <a:lnSpc>
                <a:spcPct val="100000"/>
              </a:lnSpc>
              <a:spcBef>
                <a:spcPts val="0"/>
              </a:spcBef>
              <a:spcAft>
                <a:spcPts val="0"/>
              </a:spcAft>
              <a:buClr>
                <a:srgbClr val="000000"/>
              </a:buClr>
              <a:buSzPts val="1000"/>
              <a:buNone/>
              <a:defRPr sz="1000">
                <a:solidFill>
                  <a:srgbClr val="000000"/>
                </a:solidFill>
              </a:defRPr>
            </a:lvl2pPr>
            <a:lvl3pPr lvl="2" rtl="0" algn="r">
              <a:lnSpc>
                <a:spcPct val="100000"/>
              </a:lnSpc>
              <a:spcBef>
                <a:spcPts val="0"/>
              </a:spcBef>
              <a:spcAft>
                <a:spcPts val="0"/>
              </a:spcAft>
              <a:buClr>
                <a:srgbClr val="000000"/>
              </a:buClr>
              <a:buSzPts val="1000"/>
              <a:buNone/>
              <a:defRPr sz="1000">
                <a:solidFill>
                  <a:srgbClr val="000000"/>
                </a:solidFill>
              </a:defRPr>
            </a:lvl3pPr>
            <a:lvl4pPr lvl="3" rtl="0" algn="r">
              <a:lnSpc>
                <a:spcPct val="100000"/>
              </a:lnSpc>
              <a:spcBef>
                <a:spcPts val="0"/>
              </a:spcBef>
              <a:spcAft>
                <a:spcPts val="0"/>
              </a:spcAft>
              <a:buClr>
                <a:srgbClr val="000000"/>
              </a:buClr>
              <a:buSzPts val="1000"/>
              <a:buNone/>
              <a:defRPr sz="1000">
                <a:solidFill>
                  <a:srgbClr val="000000"/>
                </a:solidFill>
              </a:defRPr>
            </a:lvl4pPr>
            <a:lvl5pPr lvl="4" rtl="0" algn="r">
              <a:lnSpc>
                <a:spcPct val="100000"/>
              </a:lnSpc>
              <a:spcBef>
                <a:spcPts val="0"/>
              </a:spcBef>
              <a:spcAft>
                <a:spcPts val="0"/>
              </a:spcAft>
              <a:buClr>
                <a:srgbClr val="000000"/>
              </a:buClr>
              <a:buSzPts val="1000"/>
              <a:buNone/>
              <a:defRPr sz="1000">
                <a:solidFill>
                  <a:srgbClr val="000000"/>
                </a:solidFill>
              </a:defRPr>
            </a:lvl5pPr>
            <a:lvl6pPr lvl="5" rtl="0" algn="r">
              <a:lnSpc>
                <a:spcPct val="100000"/>
              </a:lnSpc>
              <a:spcBef>
                <a:spcPts val="0"/>
              </a:spcBef>
              <a:spcAft>
                <a:spcPts val="0"/>
              </a:spcAft>
              <a:buClr>
                <a:srgbClr val="000000"/>
              </a:buClr>
              <a:buSzPts val="1000"/>
              <a:buNone/>
              <a:defRPr sz="1000">
                <a:solidFill>
                  <a:srgbClr val="000000"/>
                </a:solidFill>
              </a:defRPr>
            </a:lvl6pPr>
            <a:lvl7pPr lvl="6" rtl="0" algn="r">
              <a:lnSpc>
                <a:spcPct val="100000"/>
              </a:lnSpc>
              <a:spcBef>
                <a:spcPts val="0"/>
              </a:spcBef>
              <a:spcAft>
                <a:spcPts val="0"/>
              </a:spcAft>
              <a:buClr>
                <a:srgbClr val="000000"/>
              </a:buClr>
              <a:buSzPts val="1000"/>
              <a:buNone/>
              <a:defRPr sz="1000">
                <a:solidFill>
                  <a:srgbClr val="000000"/>
                </a:solidFill>
              </a:defRPr>
            </a:lvl7pPr>
            <a:lvl8pPr lvl="7" rtl="0" algn="r">
              <a:lnSpc>
                <a:spcPct val="100000"/>
              </a:lnSpc>
              <a:spcBef>
                <a:spcPts val="0"/>
              </a:spcBef>
              <a:spcAft>
                <a:spcPts val="0"/>
              </a:spcAft>
              <a:buClr>
                <a:srgbClr val="000000"/>
              </a:buClr>
              <a:buSzPts val="1000"/>
              <a:buNone/>
              <a:defRPr sz="1000">
                <a:solidFill>
                  <a:srgbClr val="000000"/>
                </a:solidFill>
              </a:defRPr>
            </a:lvl8pPr>
            <a:lvl9pPr lvl="8" rtl="0" algn="r">
              <a:lnSpc>
                <a:spcPct val="100000"/>
              </a:lnSpc>
              <a:spcBef>
                <a:spcPts val="0"/>
              </a:spcBef>
              <a:spcAft>
                <a:spcPts val="0"/>
              </a:spcAft>
              <a:buClr>
                <a:srgbClr val="000000"/>
              </a:buClr>
              <a:buSzPts val="1000"/>
              <a:buNone/>
              <a:defRPr sz="1000">
                <a:solidFill>
                  <a:srgbClr val="000000"/>
                </a:solidFill>
              </a:defRPr>
            </a:lvl9pPr>
          </a:lstStyle>
          <a:p/>
        </p:txBody>
      </p:sp>
      <p:sp>
        <p:nvSpPr>
          <p:cNvPr id="503" name="Google Shape;503;p13"/>
          <p:cNvSpPr txBox="1"/>
          <p:nvPr>
            <p:ph hasCustomPrompt="1" idx="5" type="title"/>
          </p:nvPr>
        </p:nvSpPr>
        <p:spPr>
          <a:xfrm>
            <a:off x="713038" y="3284295"/>
            <a:ext cx="1098600" cy="5778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5000"/>
              <a:buNone/>
              <a:defRPr b="1" sz="3600"/>
            </a:lvl1pPr>
            <a:lvl2pPr lvl="1" rtl="0" algn="r">
              <a:spcBef>
                <a:spcPts val="0"/>
              </a:spcBef>
              <a:spcAft>
                <a:spcPts val="0"/>
              </a:spcAft>
              <a:buClr>
                <a:srgbClr val="000000"/>
              </a:buClr>
              <a:buSzPts val="5000"/>
              <a:buFont typeface="Fira Sans Extra Condensed"/>
              <a:buNone/>
              <a:defRPr sz="5000">
                <a:solidFill>
                  <a:srgbClr val="000000"/>
                </a:solidFill>
                <a:latin typeface="Fira Sans Extra Condensed"/>
                <a:ea typeface="Fira Sans Extra Condensed"/>
                <a:cs typeface="Fira Sans Extra Condensed"/>
                <a:sym typeface="Fira Sans Extra Condensed"/>
              </a:defRPr>
            </a:lvl2pPr>
            <a:lvl3pPr lvl="2" rtl="0" algn="r">
              <a:spcBef>
                <a:spcPts val="0"/>
              </a:spcBef>
              <a:spcAft>
                <a:spcPts val="0"/>
              </a:spcAft>
              <a:buClr>
                <a:srgbClr val="000000"/>
              </a:buClr>
              <a:buSzPts val="5000"/>
              <a:buFont typeface="Fira Sans Extra Condensed"/>
              <a:buNone/>
              <a:defRPr sz="5000">
                <a:solidFill>
                  <a:srgbClr val="000000"/>
                </a:solidFill>
                <a:latin typeface="Fira Sans Extra Condensed"/>
                <a:ea typeface="Fira Sans Extra Condensed"/>
                <a:cs typeface="Fira Sans Extra Condensed"/>
                <a:sym typeface="Fira Sans Extra Condensed"/>
              </a:defRPr>
            </a:lvl3pPr>
            <a:lvl4pPr lvl="3" rtl="0" algn="r">
              <a:spcBef>
                <a:spcPts val="0"/>
              </a:spcBef>
              <a:spcAft>
                <a:spcPts val="0"/>
              </a:spcAft>
              <a:buClr>
                <a:srgbClr val="000000"/>
              </a:buClr>
              <a:buSzPts val="5000"/>
              <a:buFont typeface="Fira Sans Extra Condensed"/>
              <a:buNone/>
              <a:defRPr sz="5000">
                <a:solidFill>
                  <a:srgbClr val="000000"/>
                </a:solidFill>
                <a:latin typeface="Fira Sans Extra Condensed"/>
                <a:ea typeface="Fira Sans Extra Condensed"/>
                <a:cs typeface="Fira Sans Extra Condensed"/>
                <a:sym typeface="Fira Sans Extra Condensed"/>
              </a:defRPr>
            </a:lvl4pPr>
            <a:lvl5pPr lvl="4" rtl="0" algn="r">
              <a:spcBef>
                <a:spcPts val="0"/>
              </a:spcBef>
              <a:spcAft>
                <a:spcPts val="0"/>
              </a:spcAft>
              <a:buClr>
                <a:srgbClr val="000000"/>
              </a:buClr>
              <a:buSzPts val="5000"/>
              <a:buFont typeface="Fira Sans Extra Condensed"/>
              <a:buNone/>
              <a:defRPr sz="5000">
                <a:solidFill>
                  <a:srgbClr val="000000"/>
                </a:solidFill>
                <a:latin typeface="Fira Sans Extra Condensed"/>
                <a:ea typeface="Fira Sans Extra Condensed"/>
                <a:cs typeface="Fira Sans Extra Condensed"/>
                <a:sym typeface="Fira Sans Extra Condensed"/>
              </a:defRPr>
            </a:lvl5pPr>
            <a:lvl6pPr lvl="5" rtl="0" algn="r">
              <a:spcBef>
                <a:spcPts val="0"/>
              </a:spcBef>
              <a:spcAft>
                <a:spcPts val="0"/>
              </a:spcAft>
              <a:buClr>
                <a:srgbClr val="000000"/>
              </a:buClr>
              <a:buSzPts val="5000"/>
              <a:buFont typeface="Fira Sans Extra Condensed"/>
              <a:buNone/>
              <a:defRPr sz="5000">
                <a:solidFill>
                  <a:srgbClr val="000000"/>
                </a:solidFill>
                <a:latin typeface="Fira Sans Extra Condensed"/>
                <a:ea typeface="Fira Sans Extra Condensed"/>
                <a:cs typeface="Fira Sans Extra Condensed"/>
                <a:sym typeface="Fira Sans Extra Condensed"/>
              </a:defRPr>
            </a:lvl6pPr>
            <a:lvl7pPr lvl="6" rtl="0" algn="r">
              <a:spcBef>
                <a:spcPts val="0"/>
              </a:spcBef>
              <a:spcAft>
                <a:spcPts val="0"/>
              </a:spcAft>
              <a:buClr>
                <a:srgbClr val="000000"/>
              </a:buClr>
              <a:buSzPts val="5000"/>
              <a:buFont typeface="Fira Sans Extra Condensed"/>
              <a:buNone/>
              <a:defRPr sz="5000">
                <a:solidFill>
                  <a:srgbClr val="000000"/>
                </a:solidFill>
                <a:latin typeface="Fira Sans Extra Condensed"/>
                <a:ea typeface="Fira Sans Extra Condensed"/>
                <a:cs typeface="Fira Sans Extra Condensed"/>
                <a:sym typeface="Fira Sans Extra Condensed"/>
              </a:defRPr>
            </a:lvl7pPr>
            <a:lvl8pPr lvl="7" rtl="0" algn="r">
              <a:spcBef>
                <a:spcPts val="0"/>
              </a:spcBef>
              <a:spcAft>
                <a:spcPts val="0"/>
              </a:spcAft>
              <a:buClr>
                <a:srgbClr val="000000"/>
              </a:buClr>
              <a:buSzPts val="5000"/>
              <a:buFont typeface="Fira Sans Extra Condensed"/>
              <a:buNone/>
              <a:defRPr sz="5000">
                <a:solidFill>
                  <a:srgbClr val="000000"/>
                </a:solidFill>
                <a:latin typeface="Fira Sans Extra Condensed"/>
                <a:ea typeface="Fira Sans Extra Condensed"/>
                <a:cs typeface="Fira Sans Extra Condensed"/>
                <a:sym typeface="Fira Sans Extra Condensed"/>
              </a:defRPr>
            </a:lvl8pPr>
            <a:lvl9pPr lvl="8" rtl="0" algn="r">
              <a:spcBef>
                <a:spcPts val="0"/>
              </a:spcBef>
              <a:spcAft>
                <a:spcPts val="0"/>
              </a:spcAft>
              <a:buClr>
                <a:srgbClr val="000000"/>
              </a:buClr>
              <a:buSzPts val="5000"/>
              <a:buFont typeface="Fira Sans Extra Condensed"/>
              <a:buNone/>
              <a:defRPr sz="5000">
                <a:solidFill>
                  <a:srgbClr val="000000"/>
                </a:solidFill>
                <a:latin typeface="Fira Sans Extra Condensed"/>
                <a:ea typeface="Fira Sans Extra Condensed"/>
                <a:cs typeface="Fira Sans Extra Condensed"/>
                <a:sym typeface="Fira Sans Extra Condensed"/>
              </a:defRPr>
            </a:lvl9pPr>
          </a:lstStyle>
          <a:p>
            <a:r>
              <a:t>xx%</a:t>
            </a:r>
          </a:p>
        </p:txBody>
      </p:sp>
      <p:sp>
        <p:nvSpPr>
          <p:cNvPr id="504" name="Google Shape;504;p13"/>
          <p:cNvSpPr txBox="1"/>
          <p:nvPr>
            <p:ph idx="6" type="ctrTitle"/>
          </p:nvPr>
        </p:nvSpPr>
        <p:spPr>
          <a:xfrm>
            <a:off x="5303388" y="1334631"/>
            <a:ext cx="2048700" cy="8514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000000"/>
              </a:buClr>
              <a:buSzPts val="1200"/>
              <a:buNone/>
              <a:defRPr b="0" sz="2000">
                <a:solidFill>
                  <a:schemeClr val="dk1"/>
                </a:solidFill>
              </a:defRPr>
            </a:lvl1pPr>
            <a:lvl2pPr lvl="1" rtl="0" algn="r">
              <a:spcBef>
                <a:spcPts val="0"/>
              </a:spcBef>
              <a:spcAft>
                <a:spcPts val="0"/>
              </a:spcAft>
              <a:buClr>
                <a:srgbClr val="000000"/>
              </a:buClr>
              <a:buSzPts val="1200"/>
              <a:buNone/>
              <a:defRPr sz="1200">
                <a:solidFill>
                  <a:srgbClr val="000000"/>
                </a:solidFill>
              </a:defRPr>
            </a:lvl2pPr>
            <a:lvl3pPr lvl="2" rtl="0" algn="r">
              <a:spcBef>
                <a:spcPts val="0"/>
              </a:spcBef>
              <a:spcAft>
                <a:spcPts val="0"/>
              </a:spcAft>
              <a:buClr>
                <a:srgbClr val="000000"/>
              </a:buClr>
              <a:buSzPts val="1200"/>
              <a:buNone/>
              <a:defRPr sz="1200">
                <a:solidFill>
                  <a:srgbClr val="000000"/>
                </a:solidFill>
              </a:defRPr>
            </a:lvl3pPr>
            <a:lvl4pPr lvl="3" rtl="0" algn="r">
              <a:spcBef>
                <a:spcPts val="0"/>
              </a:spcBef>
              <a:spcAft>
                <a:spcPts val="0"/>
              </a:spcAft>
              <a:buClr>
                <a:srgbClr val="000000"/>
              </a:buClr>
              <a:buSzPts val="1200"/>
              <a:buNone/>
              <a:defRPr sz="1200">
                <a:solidFill>
                  <a:srgbClr val="000000"/>
                </a:solidFill>
              </a:defRPr>
            </a:lvl4pPr>
            <a:lvl5pPr lvl="4" rtl="0" algn="r">
              <a:spcBef>
                <a:spcPts val="0"/>
              </a:spcBef>
              <a:spcAft>
                <a:spcPts val="0"/>
              </a:spcAft>
              <a:buClr>
                <a:srgbClr val="000000"/>
              </a:buClr>
              <a:buSzPts val="1200"/>
              <a:buNone/>
              <a:defRPr sz="1200">
                <a:solidFill>
                  <a:srgbClr val="000000"/>
                </a:solidFill>
              </a:defRPr>
            </a:lvl5pPr>
            <a:lvl6pPr lvl="5" rtl="0" algn="r">
              <a:spcBef>
                <a:spcPts val="0"/>
              </a:spcBef>
              <a:spcAft>
                <a:spcPts val="0"/>
              </a:spcAft>
              <a:buClr>
                <a:srgbClr val="000000"/>
              </a:buClr>
              <a:buSzPts val="1200"/>
              <a:buNone/>
              <a:defRPr sz="1200">
                <a:solidFill>
                  <a:srgbClr val="000000"/>
                </a:solidFill>
              </a:defRPr>
            </a:lvl6pPr>
            <a:lvl7pPr lvl="6" rtl="0" algn="r">
              <a:spcBef>
                <a:spcPts val="0"/>
              </a:spcBef>
              <a:spcAft>
                <a:spcPts val="0"/>
              </a:spcAft>
              <a:buClr>
                <a:srgbClr val="000000"/>
              </a:buClr>
              <a:buSzPts val="1200"/>
              <a:buNone/>
              <a:defRPr sz="1200">
                <a:solidFill>
                  <a:srgbClr val="000000"/>
                </a:solidFill>
              </a:defRPr>
            </a:lvl7pPr>
            <a:lvl8pPr lvl="7" rtl="0" algn="r">
              <a:spcBef>
                <a:spcPts val="0"/>
              </a:spcBef>
              <a:spcAft>
                <a:spcPts val="0"/>
              </a:spcAft>
              <a:buClr>
                <a:srgbClr val="000000"/>
              </a:buClr>
              <a:buSzPts val="1200"/>
              <a:buNone/>
              <a:defRPr sz="1200">
                <a:solidFill>
                  <a:srgbClr val="000000"/>
                </a:solidFill>
              </a:defRPr>
            </a:lvl8pPr>
            <a:lvl9pPr lvl="8" rtl="0" algn="r">
              <a:spcBef>
                <a:spcPts val="0"/>
              </a:spcBef>
              <a:spcAft>
                <a:spcPts val="0"/>
              </a:spcAft>
              <a:buClr>
                <a:srgbClr val="000000"/>
              </a:buClr>
              <a:buSzPts val="1200"/>
              <a:buNone/>
              <a:defRPr sz="1200">
                <a:solidFill>
                  <a:srgbClr val="000000"/>
                </a:solidFill>
              </a:defRPr>
            </a:lvl9pPr>
          </a:lstStyle>
          <a:p/>
        </p:txBody>
      </p:sp>
      <p:sp>
        <p:nvSpPr>
          <p:cNvPr id="505" name="Google Shape;505;p13"/>
          <p:cNvSpPr txBox="1"/>
          <p:nvPr>
            <p:ph idx="7" type="subTitle"/>
          </p:nvPr>
        </p:nvSpPr>
        <p:spPr>
          <a:xfrm>
            <a:off x="5163888" y="2034370"/>
            <a:ext cx="2188200" cy="57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400"/>
            </a:lvl1pPr>
            <a:lvl2pPr lvl="1" rtl="0" algn="r">
              <a:lnSpc>
                <a:spcPct val="100000"/>
              </a:lnSpc>
              <a:spcBef>
                <a:spcPts val="0"/>
              </a:spcBef>
              <a:spcAft>
                <a:spcPts val="0"/>
              </a:spcAft>
              <a:buClr>
                <a:srgbClr val="000000"/>
              </a:buClr>
              <a:buSzPts val="1000"/>
              <a:buNone/>
              <a:defRPr sz="1000">
                <a:solidFill>
                  <a:srgbClr val="000000"/>
                </a:solidFill>
              </a:defRPr>
            </a:lvl2pPr>
            <a:lvl3pPr lvl="2" rtl="0" algn="r">
              <a:lnSpc>
                <a:spcPct val="100000"/>
              </a:lnSpc>
              <a:spcBef>
                <a:spcPts val="0"/>
              </a:spcBef>
              <a:spcAft>
                <a:spcPts val="0"/>
              </a:spcAft>
              <a:buClr>
                <a:srgbClr val="000000"/>
              </a:buClr>
              <a:buSzPts val="1000"/>
              <a:buNone/>
              <a:defRPr sz="1000">
                <a:solidFill>
                  <a:srgbClr val="000000"/>
                </a:solidFill>
              </a:defRPr>
            </a:lvl3pPr>
            <a:lvl4pPr lvl="3" rtl="0" algn="r">
              <a:lnSpc>
                <a:spcPct val="100000"/>
              </a:lnSpc>
              <a:spcBef>
                <a:spcPts val="0"/>
              </a:spcBef>
              <a:spcAft>
                <a:spcPts val="0"/>
              </a:spcAft>
              <a:buClr>
                <a:srgbClr val="000000"/>
              </a:buClr>
              <a:buSzPts val="1000"/>
              <a:buNone/>
              <a:defRPr sz="1000">
                <a:solidFill>
                  <a:srgbClr val="000000"/>
                </a:solidFill>
              </a:defRPr>
            </a:lvl4pPr>
            <a:lvl5pPr lvl="4" rtl="0" algn="r">
              <a:lnSpc>
                <a:spcPct val="100000"/>
              </a:lnSpc>
              <a:spcBef>
                <a:spcPts val="0"/>
              </a:spcBef>
              <a:spcAft>
                <a:spcPts val="0"/>
              </a:spcAft>
              <a:buClr>
                <a:srgbClr val="000000"/>
              </a:buClr>
              <a:buSzPts val="1000"/>
              <a:buNone/>
              <a:defRPr sz="1000">
                <a:solidFill>
                  <a:srgbClr val="000000"/>
                </a:solidFill>
              </a:defRPr>
            </a:lvl5pPr>
            <a:lvl6pPr lvl="5" rtl="0" algn="r">
              <a:lnSpc>
                <a:spcPct val="100000"/>
              </a:lnSpc>
              <a:spcBef>
                <a:spcPts val="0"/>
              </a:spcBef>
              <a:spcAft>
                <a:spcPts val="0"/>
              </a:spcAft>
              <a:buClr>
                <a:srgbClr val="000000"/>
              </a:buClr>
              <a:buSzPts val="1000"/>
              <a:buNone/>
              <a:defRPr sz="1000">
                <a:solidFill>
                  <a:srgbClr val="000000"/>
                </a:solidFill>
              </a:defRPr>
            </a:lvl6pPr>
            <a:lvl7pPr lvl="6" rtl="0" algn="r">
              <a:lnSpc>
                <a:spcPct val="100000"/>
              </a:lnSpc>
              <a:spcBef>
                <a:spcPts val="0"/>
              </a:spcBef>
              <a:spcAft>
                <a:spcPts val="0"/>
              </a:spcAft>
              <a:buClr>
                <a:srgbClr val="000000"/>
              </a:buClr>
              <a:buSzPts val="1000"/>
              <a:buNone/>
              <a:defRPr sz="1000">
                <a:solidFill>
                  <a:srgbClr val="000000"/>
                </a:solidFill>
              </a:defRPr>
            </a:lvl7pPr>
            <a:lvl8pPr lvl="7" rtl="0" algn="r">
              <a:lnSpc>
                <a:spcPct val="100000"/>
              </a:lnSpc>
              <a:spcBef>
                <a:spcPts val="0"/>
              </a:spcBef>
              <a:spcAft>
                <a:spcPts val="0"/>
              </a:spcAft>
              <a:buClr>
                <a:srgbClr val="000000"/>
              </a:buClr>
              <a:buSzPts val="1000"/>
              <a:buNone/>
              <a:defRPr sz="1000">
                <a:solidFill>
                  <a:srgbClr val="000000"/>
                </a:solidFill>
              </a:defRPr>
            </a:lvl8pPr>
            <a:lvl9pPr lvl="8" rtl="0" algn="r">
              <a:lnSpc>
                <a:spcPct val="100000"/>
              </a:lnSpc>
              <a:spcBef>
                <a:spcPts val="0"/>
              </a:spcBef>
              <a:spcAft>
                <a:spcPts val="0"/>
              </a:spcAft>
              <a:buClr>
                <a:srgbClr val="000000"/>
              </a:buClr>
              <a:buSzPts val="1000"/>
              <a:buNone/>
              <a:defRPr sz="1000">
                <a:solidFill>
                  <a:srgbClr val="000000"/>
                </a:solidFill>
              </a:defRPr>
            </a:lvl9pPr>
          </a:lstStyle>
          <a:p/>
        </p:txBody>
      </p:sp>
      <p:sp>
        <p:nvSpPr>
          <p:cNvPr id="506" name="Google Shape;506;p13"/>
          <p:cNvSpPr txBox="1"/>
          <p:nvPr>
            <p:ph hasCustomPrompt="1" idx="8" type="title"/>
          </p:nvPr>
        </p:nvSpPr>
        <p:spPr>
          <a:xfrm>
            <a:off x="7332363" y="1622570"/>
            <a:ext cx="1098600" cy="5778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000000"/>
              </a:buClr>
              <a:buSzPts val="5000"/>
              <a:buNone/>
              <a:defRPr b="1" sz="3600"/>
            </a:lvl1pPr>
            <a:lvl2pPr lvl="1" rtl="0" algn="r">
              <a:spcBef>
                <a:spcPts val="0"/>
              </a:spcBef>
              <a:spcAft>
                <a:spcPts val="0"/>
              </a:spcAft>
              <a:buClr>
                <a:srgbClr val="000000"/>
              </a:buClr>
              <a:buSzPts val="5000"/>
              <a:buFont typeface="Fira Sans Extra Condensed"/>
              <a:buNone/>
              <a:defRPr sz="5000">
                <a:solidFill>
                  <a:srgbClr val="000000"/>
                </a:solidFill>
                <a:latin typeface="Fira Sans Extra Condensed"/>
                <a:ea typeface="Fira Sans Extra Condensed"/>
                <a:cs typeface="Fira Sans Extra Condensed"/>
                <a:sym typeface="Fira Sans Extra Condensed"/>
              </a:defRPr>
            </a:lvl2pPr>
            <a:lvl3pPr lvl="2" rtl="0" algn="r">
              <a:spcBef>
                <a:spcPts val="0"/>
              </a:spcBef>
              <a:spcAft>
                <a:spcPts val="0"/>
              </a:spcAft>
              <a:buClr>
                <a:srgbClr val="000000"/>
              </a:buClr>
              <a:buSzPts val="5000"/>
              <a:buFont typeface="Fira Sans Extra Condensed"/>
              <a:buNone/>
              <a:defRPr sz="5000">
                <a:solidFill>
                  <a:srgbClr val="000000"/>
                </a:solidFill>
                <a:latin typeface="Fira Sans Extra Condensed"/>
                <a:ea typeface="Fira Sans Extra Condensed"/>
                <a:cs typeface="Fira Sans Extra Condensed"/>
                <a:sym typeface="Fira Sans Extra Condensed"/>
              </a:defRPr>
            </a:lvl3pPr>
            <a:lvl4pPr lvl="3" rtl="0" algn="r">
              <a:spcBef>
                <a:spcPts val="0"/>
              </a:spcBef>
              <a:spcAft>
                <a:spcPts val="0"/>
              </a:spcAft>
              <a:buClr>
                <a:srgbClr val="000000"/>
              </a:buClr>
              <a:buSzPts val="5000"/>
              <a:buFont typeface="Fira Sans Extra Condensed"/>
              <a:buNone/>
              <a:defRPr sz="5000">
                <a:solidFill>
                  <a:srgbClr val="000000"/>
                </a:solidFill>
                <a:latin typeface="Fira Sans Extra Condensed"/>
                <a:ea typeface="Fira Sans Extra Condensed"/>
                <a:cs typeface="Fira Sans Extra Condensed"/>
                <a:sym typeface="Fira Sans Extra Condensed"/>
              </a:defRPr>
            </a:lvl4pPr>
            <a:lvl5pPr lvl="4" rtl="0" algn="r">
              <a:spcBef>
                <a:spcPts val="0"/>
              </a:spcBef>
              <a:spcAft>
                <a:spcPts val="0"/>
              </a:spcAft>
              <a:buClr>
                <a:srgbClr val="000000"/>
              </a:buClr>
              <a:buSzPts val="5000"/>
              <a:buFont typeface="Fira Sans Extra Condensed"/>
              <a:buNone/>
              <a:defRPr sz="5000">
                <a:solidFill>
                  <a:srgbClr val="000000"/>
                </a:solidFill>
                <a:latin typeface="Fira Sans Extra Condensed"/>
                <a:ea typeface="Fira Sans Extra Condensed"/>
                <a:cs typeface="Fira Sans Extra Condensed"/>
                <a:sym typeface="Fira Sans Extra Condensed"/>
              </a:defRPr>
            </a:lvl5pPr>
            <a:lvl6pPr lvl="5" rtl="0" algn="r">
              <a:spcBef>
                <a:spcPts val="0"/>
              </a:spcBef>
              <a:spcAft>
                <a:spcPts val="0"/>
              </a:spcAft>
              <a:buClr>
                <a:srgbClr val="000000"/>
              </a:buClr>
              <a:buSzPts val="5000"/>
              <a:buFont typeface="Fira Sans Extra Condensed"/>
              <a:buNone/>
              <a:defRPr sz="5000">
                <a:solidFill>
                  <a:srgbClr val="000000"/>
                </a:solidFill>
                <a:latin typeface="Fira Sans Extra Condensed"/>
                <a:ea typeface="Fira Sans Extra Condensed"/>
                <a:cs typeface="Fira Sans Extra Condensed"/>
                <a:sym typeface="Fira Sans Extra Condensed"/>
              </a:defRPr>
            </a:lvl6pPr>
            <a:lvl7pPr lvl="6" rtl="0" algn="r">
              <a:spcBef>
                <a:spcPts val="0"/>
              </a:spcBef>
              <a:spcAft>
                <a:spcPts val="0"/>
              </a:spcAft>
              <a:buClr>
                <a:srgbClr val="000000"/>
              </a:buClr>
              <a:buSzPts val="5000"/>
              <a:buFont typeface="Fira Sans Extra Condensed"/>
              <a:buNone/>
              <a:defRPr sz="5000">
                <a:solidFill>
                  <a:srgbClr val="000000"/>
                </a:solidFill>
                <a:latin typeface="Fira Sans Extra Condensed"/>
                <a:ea typeface="Fira Sans Extra Condensed"/>
                <a:cs typeface="Fira Sans Extra Condensed"/>
                <a:sym typeface="Fira Sans Extra Condensed"/>
              </a:defRPr>
            </a:lvl7pPr>
            <a:lvl8pPr lvl="7" rtl="0" algn="r">
              <a:spcBef>
                <a:spcPts val="0"/>
              </a:spcBef>
              <a:spcAft>
                <a:spcPts val="0"/>
              </a:spcAft>
              <a:buClr>
                <a:srgbClr val="000000"/>
              </a:buClr>
              <a:buSzPts val="5000"/>
              <a:buFont typeface="Fira Sans Extra Condensed"/>
              <a:buNone/>
              <a:defRPr sz="5000">
                <a:solidFill>
                  <a:srgbClr val="000000"/>
                </a:solidFill>
                <a:latin typeface="Fira Sans Extra Condensed"/>
                <a:ea typeface="Fira Sans Extra Condensed"/>
                <a:cs typeface="Fira Sans Extra Condensed"/>
                <a:sym typeface="Fira Sans Extra Condensed"/>
              </a:defRPr>
            </a:lvl8pPr>
            <a:lvl9pPr lvl="8" rtl="0" algn="r">
              <a:spcBef>
                <a:spcPts val="0"/>
              </a:spcBef>
              <a:spcAft>
                <a:spcPts val="0"/>
              </a:spcAft>
              <a:buClr>
                <a:srgbClr val="000000"/>
              </a:buClr>
              <a:buSzPts val="5000"/>
              <a:buFont typeface="Fira Sans Extra Condensed"/>
              <a:buNone/>
              <a:defRPr sz="5000">
                <a:solidFill>
                  <a:srgbClr val="000000"/>
                </a:solidFill>
                <a:latin typeface="Fira Sans Extra Condensed"/>
                <a:ea typeface="Fira Sans Extra Condensed"/>
                <a:cs typeface="Fira Sans Extra Condensed"/>
                <a:sym typeface="Fira Sans Extra Condensed"/>
              </a:defRPr>
            </a:lvl9pPr>
          </a:lstStyle>
          <a:p>
            <a:r>
              <a:t>xx%</a:t>
            </a:r>
          </a:p>
        </p:txBody>
      </p:sp>
      <p:sp>
        <p:nvSpPr>
          <p:cNvPr id="507" name="Google Shape;507;p13"/>
          <p:cNvSpPr txBox="1"/>
          <p:nvPr>
            <p:ph idx="9" type="ctrTitle"/>
          </p:nvPr>
        </p:nvSpPr>
        <p:spPr>
          <a:xfrm>
            <a:off x="5303388" y="2996356"/>
            <a:ext cx="2048700" cy="8514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000000"/>
              </a:buClr>
              <a:buSzPts val="1200"/>
              <a:buNone/>
              <a:defRPr b="0" sz="2000">
                <a:solidFill>
                  <a:schemeClr val="dk1"/>
                </a:solidFill>
              </a:defRPr>
            </a:lvl1pPr>
            <a:lvl2pPr lvl="1" rtl="0" algn="r">
              <a:spcBef>
                <a:spcPts val="0"/>
              </a:spcBef>
              <a:spcAft>
                <a:spcPts val="0"/>
              </a:spcAft>
              <a:buClr>
                <a:srgbClr val="000000"/>
              </a:buClr>
              <a:buSzPts val="1200"/>
              <a:buNone/>
              <a:defRPr sz="1200">
                <a:solidFill>
                  <a:srgbClr val="000000"/>
                </a:solidFill>
              </a:defRPr>
            </a:lvl2pPr>
            <a:lvl3pPr lvl="2" rtl="0" algn="r">
              <a:spcBef>
                <a:spcPts val="0"/>
              </a:spcBef>
              <a:spcAft>
                <a:spcPts val="0"/>
              </a:spcAft>
              <a:buClr>
                <a:srgbClr val="000000"/>
              </a:buClr>
              <a:buSzPts val="1200"/>
              <a:buNone/>
              <a:defRPr sz="1200">
                <a:solidFill>
                  <a:srgbClr val="000000"/>
                </a:solidFill>
              </a:defRPr>
            </a:lvl3pPr>
            <a:lvl4pPr lvl="3" rtl="0" algn="r">
              <a:spcBef>
                <a:spcPts val="0"/>
              </a:spcBef>
              <a:spcAft>
                <a:spcPts val="0"/>
              </a:spcAft>
              <a:buClr>
                <a:srgbClr val="000000"/>
              </a:buClr>
              <a:buSzPts val="1200"/>
              <a:buNone/>
              <a:defRPr sz="1200">
                <a:solidFill>
                  <a:srgbClr val="000000"/>
                </a:solidFill>
              </a:defRPr>
            </a:lvl4pPr>
            <a:lvl5pPr lvl="4" rtl="0" algn="r">
              <a:spcBef>
                <a:spcPts val="0"/>
              </a:spcBef>
              <a:spcAft>
                <a:spcPts val="0"/>
              </a:spcAft>
              <a:buClr>
                <a:srgbClr val="000000"/>
              </a:buClr>
              <a:buSzPts val="1200"/>
              <a:buNone/>
              <a:defRPr sz="1200">
                <a:solidFill>
                  <a:srgbClr val="000000"/>
                </a:solidFill>
              </a:defRPr>
            </a:lvl5pPr>
            <a:lvl6pPr lvl="5" rtl="0" algn="r">
              <a:spcBef>
                <a:spcPts val="0"/>
              </a:spcBef>
              <a:spcAft>
                <a:spcPts val="0"/>
              </a:spcAft>
              <a:buClr>
                <a:srgbClr val="000000"/>
              </a:buClr>
              <a:buSzPts val="1200"/>
              <a:buNone/>
              <a:defRPr sz="1200">
                <a:solidFill>
                  <a:srgbClr val="000000"/>
                </a:solidFill>
              </a:defRPr>
            </a:lvl6pPr>
            <a:lvl7pPr lvl="6" rtl="0" algn="r">
              <a:spcBef>
                <a:spcPts val="0"/>
              </a:spcBef>
              <a:spcAft>
                <a:spcPts val="0"/>
              </a:spcAft>
              <a:buClr>
                <a:srgbClr val="000000"/>
              </a:buClr>
              <a:buSzPts val="1200"/>
              <a:buNone/>
              <a:defRPr sz="1200">
                <a:solidFill>
                  <a:srgbClr val="000000"/>
                </a:solidFill>
              </a:defRPr>
            </a:lvl7pPr>
            <a:lvl8pPr lvl="7" rtl="0" algn="r">
              <a:spcBef>
                <a:spcPts val="0"/>
              </a:spcBef>
              <a:spcAft>
                <a:spcPts val="0"/>
              </a:spcAft>
              <a:buClr>
                <a:srgbClr val="000000"/>
              </a:buClr>
              <a:buSzPts val="1200"/>
              <a:buNone/>
              <a:defRPr sz="1200">
                <a:solidFill>
                  <a:srgbClr val="000000"/>
                </a:solidFill>
              </a:defRPr>
            </a:lvl8pPr>
            <a:lvl9pPr lvl="8" rtl="0" algn="r">
              <a:spcBef>
                <a:spcPts val="0"/>
              </a:spcBef>
              <a:spcAft>
                <a:spcPts val="0"/>
              </a:spcAft>
              <a:buClr>
                <a:srgbClr val="000000"/>
              </a:buClr>
              <a:buSzPts val="1200"/>
              <a:buNone/>
              <a:defRPr sz="1200">
                <a:solidFill>
                  <a:srgbClr val="000000"/>
                </a:solidFill>
              </a:defRPr>
            </a:lvl9pPr>
          </a:lstStyle>
          <a:p/>
        </p:txBody>
      </p:sp>
      <p:sp>
        <p:nvSpPr>
          <p:cNvPr id="508" name="Google Shape;508;p13"/>
          <p:cNvSpPr txBox="1"/>
          <p:nvPr>
            <p:ph idx="13" type="subTitle"/>
          </p:nvPr>
        </p:nvSpPr>
        <p:spPr>
          <a:xfrm>
            <a:off x="5163888" y="3696095"/>
            <a:ext cx="2188200" cy="57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400"/>
            </a:lvl1pPr>
            <a:lvl2pPr lvl="1" rtl="0" algn="r">
              <a:lnSpc>
                <a:spcPct val="100000"/>
              </a:lnSpc>
              <a:spcBef>
                <a:spcPts val="0"/>
              </a:spcBef>
              <a:spcAft>
                <a:spcPts val="0"/>
              </a:spcAft>
              <a:buClr>
                <a:srgbClr val="000000"/>
              </a:buClr>
              <a:buSzPts val="1000"/>
              <a:buNone/>
              <a:defRPr sz="1000">
                <a:solidFill>
                  <a:srgbClr val="000000"/>
                </a:solidFill>
              </a:defRPr>
            </a:lvl2pPr>
            <a:lvl3pPr lvl="2" rtl="0" algn="r">
              <a:lnSpc>
                <a:spcPct val="100000"/>
              </a:lnSpc>
              <a:spcBef>
                <a:spcPts val="0"/>
              </a:spcBef>
              <a:spcAft>
                <a:spcPts val="0"/>
              </a:spcAft>
              <a:buClr>
                <a:srgbClr val="000000"/>
              </a:buClr>
              <a:buSzPts val="1000"/>
              <a:buNone/>
              <a:defRPr sz="1000">
                <a:solidFill>
                  <a:srgbClr val="000000"/>
                </a:solidFill>
              </a:defRPr>
            </a:lvl3pPr>
            <a:lvl4pPr lvl="3" rtl="0" algn="r">
              <a:lnSpc>
                <a:spcPct val="100000"/>
              </a:lnSpc>
              <a:spcBef>
                <a:spcPts val="0"/>
              </a:spcBef>
              <a:spcAft>
                <a:spcPts val="0"/>
              </a:spcAft>
              <a:buClr>
                <a:srgbClr val="000000"/>
              </a:buClr>
              <a:buSzPts val="1000"/>
              <a:buNone/>
              <a:defRPr sz="1000">
                <a:solidFill>
                  <a:srgbClr val="000000"/>
                </a:solidFill>
              </a:defRPr>
            </a:lvl4pPr>
            <a:lvl5pPr lvl="4" rtl="0" algn="r">
              <a:lnSpc>
                <a:spcPct val="100000"/>
              </a:lnSpc>
              <a:spcBef>
                <a:spcPts val="0"/>
              </a:spcBef>
              <a:spcAft>
                <a:spcPts val="0"/>
              </a:spcAft>
              <a:buClr>
                <a:srgbClr val="000000"/>
              </a:buClr>
              <a:buSzPts val="1000"/>
              <a:buNone/>
              <a:defRPr sz="1000">
                <a:solidFill>
                  <a:srgbClr val="000000"/>
                </a:solidFill>
              </a:defRPr>
            </a:lvl5pPr>
            <a:lvl6pPr lvl="5" rtl="0" algn="r">
              <a:lnSpc>
                <a:spcPct val="100000"/>
              </a:lnSpc>
              <a:spcBef>
                <a:spcPts val="0"/>
              </a:spcBef>
              <a:spcAft>
                <a:spcPts val="0"/>
              </a:spcAft>
              <a:buClr>
                <a:srgbClr val="000000"/>
              </a:buClr>
              <a:buSzPts val="1000"/>
              <a:buNone/>
              <a:defRPr sz="1000">
                <a:solidFill>
                  <a:srgbClr val="000000"/>
                </a:solidFill>
              </a:defRPr>
            </a:lvl6pPr>
            <a:lvl7pPr lvl="6" rtl="0" algn="r">
              <a:lnSpc>
                <a:spcPct val="100000"/>
              </a:lnSpc>
              <a:spcBef>
                <a:spcPts val="0"/>
              </a:spcBef>
              <a:spcAft>
                <a:spcPts val="0"/>
              </a:spcAft>
              <a:buClr>
                <a:srgbClr val="000000"/>
              </a:buClr>
              <a:buSzPts val="1000"/>
              <a:buNone/>
              <a:defRPr sz="1000">
                <a:solidFill>
                  <a:srgbClr val="000000"/>
                </a:solidFill>
              </a:defRPr>
            </a:lvl7pPr>
            <a:lvl8pPr lvl="7" rtl="0" algn="r">
              <a:lnSpc>
                <a:spcPct val="100000"/>
              </a:lnSpc>
              <a:spcBef>
                <a:spcPts val="0"/>
              </a:spcBef>
              <a:spcAft>
                <a:spcPts val="0"/>
              </a:spcAft>
              <a:buClr>
                <a:srgbClr val="000000"/>
              </a:buClr>
              <a:buSzPts val="1000"/>
              <a:buNone/>
              <a:defRPr sz="1000">
                <a:solidFill>
                  <a:srgbClr val="000000"/>
                </a:solidFill>
              </a:defRPr>
            </a:lvl8pPr>
            <a:lvl9pPr lvl="8" rtl="0" algn="r">
              <a:lnSpc>
                <a:spcPct val="100000"/>
              </a:lnSpc>
              <a:spcBef>
                <a:spcPts val="0"/>
              </a:spcBef>
              <a:spcAft>
                <a:spcPts val="0"/>
              </a:spcAft>
              <a:buClr>
                <a:srgbClr val="000000"/>
              </a:buClr>
              <a:buSzPts val="1000"/>
              <a:buNone/>
              <a:defRPr sz="1000">
                <a:solidFill>
                  <a:srgbClr val="000000"/>
                </a:solidFill>
              </a:defRPr>
            </a:lvl9pPr>
          </a:lstStyle>
          <a:p/>
        </p:txBody>
      </p:sp>
      <p:sp>
        <p:nvSpPr>
          <p:cNvPr id="509" name="Google Shape;509;p13"/>
          <p:cNvSpPr txBox="1"/>
          <p:nvPr>
            <p:ph hasCustomPrompt="1" idx="14" type="title"/>
          </p:nvPr>
        </p:nvSpPr>
        <p:spPr>
          <a:xfrm>
            <a:off x="7332363" y="3284295"/>
            <a:ext cx="1098600" cy="5778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000000"/>
              </a:buClr>
              <a:buSzPts val="5000"/>
              <a:buNone/>
              <a:defRPr b="1" sz="3600"/>
            </a:lvl1pPr>
            <a:lvl2pPr lvl="1" rtl="0" algn="r">
              <a:spcBef>
                <a:spcPts val="0"/>
              </a:spcBef>
              <a:spcAft>
                <a:spcPts val="0"/>
              </a:spcAft>
              <a:buClr>
                <a:srgbClr val="000000"/>
              </a:buClr>
              <a:buSzPts val="5000"/>
              <a:buFont typeface="Fira Sans Extra Condensed"/>
              <a:buNone/>
              <a:defRPr sz="5000">
                <a:solidFill>
                  <a:srgbClr val="000000"/>
                </a:solidFill>
                <a:latin typeface="Fira Sans Extra Condensed"/>
                <a:ea typeface="Fira Sans Extra Condensed"/>
                <a:cs typeface="Fira Sans Extra Condensed"/>
                <a:sym typeface="Fira Sans Extra Condensed"/>
              </a:defRPr>
            </a:lvl2pPr>
            <a:lvl3pPr lvl="2" rtl="0" algn="r">
              <a:spcBef>
                <a:spcPts val="0"/>
              </a:spcBef>
              <a:spcAft>
                <a:spcPts val="0"/>
              </a:spcAft>
              <a:buClr>
                <a:srgbClr val="000000"/>
              </a:buClr>
              <a:buSzPts val="5000"/>
              <a:buFont typeface="Fira Sans Extra Condensed"/>
              <a:buNone/>
              <a:defRPr sz="5000">
                <a:solidFill>
                  <a:srgbClr val="000000"/>
                </a:solidFill>
                <a:latin typeface="Fira Sans Extra Condensed"/>
                <a:ea typeface="Fira Sans Extra Condensed"/>
                <a:cs typeface="Fira Sans Extra Condensed"/>
                <a:sym typeface="Fira Sans Extra Condensed"/>
              </a:defRPr>
            </a:lvl3pPr>
            <a:lvl4pPr lvl="3" rtl="0" algn="r">
              <a:spcBef>
                <a:spcPts val="0"/>
              </a:spcBef>
              <a:spcAft>
                <a:spcPts val="0"/>
              </a:spcAft>
              <a:buClr>
                <a:srgbClr val="000000"/>
              </a:buClr>
              <a:buSzPts val="5000"/>
              <a:buFont typeface="Fira Sans Extra Condensed"/>
              <a:buNone/>
              <a:defRPr sz="5000">
                <a:solidFill>
                  <a:srgbClr val="000000"/>
                </a:solidFill>
                <a:latin typeface="Fira Sans Extra Condensed"/>
                <a:ea typeface="Fira Sans Extra Condensed"/>
                <a:cs typeface="Fira Sans Extra Condensed"/>
                <a:sym typeface="Fira Sans Extra Condensed"/>
              </a:defRPr>
            </a:lvl4pPr>
            <a:lvl5pPr lvl="4" rtl="0" algn="r">
              <a:spcBef>
                <a:spcPts val="0"/>
              </a:spcBef>
              <a:spcAft>
                <a:spcPts val="0"/>
              </a:spcAft>
              <a:buClr>
                <a:srgbClr val="000000"/>
              </a:buClr>
              <a:buSzPts val="5000"/>
              <a:buFont typeface="Fira Sans Extra Condensed"/>
              <a:buNone/>
              <a:defRPr sz="5000">
                <a:solidFill>
                  <a:srgbClr val="000000"/>
                </a:solidFill>
                <a:latin typeface="Fira Sans Extra Condensed"/>
                <a:ea typeface="Fira Sans Extra Condensed"/>
                <a:cs typeface="Fira Sans Extra Condensed"/>
                <a:sym typeface="Fira Sans Extra Condensed"/>
              </a:defRPr>
            </a:lvl5pPr>
            <a:lvl6pPr lvl="5" rtl="0" algn="r">
              <a:spcBef>
                <a:spcPts val="0"/>
              </a:spcBef>
              <a:spcAft>
                <a:spcPts val="0"/>
              </a:spcAft>
              <a:buClr>
                <a:srgbClr val="000000"/>
              </a:buClr>
              <a:buSzPts val="5000"/>
              <a:buFont typeface="Fira Sans Extra Condensed"/>
              <a:buNone/>
              <a:defRPr sz="5000">
                <a:solidFill>
                  <a:srgbClr val="000000"/>
                </a:solidFill>
                <a:latin typeface="Fira Sans Extra Condensed"/>
                <a:ea typeface="Fira Sans Extra Condensed"/>
                <a:cs typeface="Fira Sans Extra Condensed"/>
                <a:sym typeface="Fira Sans Extra Condensed"/>
              </a:defRPr>
            </a:lvl6pPr>
            <a:lvl7pPr lvl="6" rtl="0" algn="r">
              <a:spcBef>
                <a:spcPts val="0"/>
              </a:spcBef>
              <a:spcAft>
                <a:spcPts val="0"/>
              </a:spcAft>
              <a:buClr>
                <a:srgbClr val="000000"/>
              </a:buClr>
              <a:buSzPts val="5000"/>
              <a:buFont typeface="Fira Sans Extra Condensed"/>
              <a:buNone/>
              <a:defRPr sz="5000">
                <a:solidFill>
                  <a:srgbClr val="000000"/>
                </a:solidFill>
                <a:latin typeface="Fira Sans Extra Condensed"/>
                <a:ea typeface="Fira Sans Extra Condensed"/>
                <a:cs typeface="Fira Sans Extra Condensed"/>
                <a:sym typeface="Fira Sans Extra Condensed"/>
              </a:defRPr>
            </a:lvl7pPr>
            <a:lvl8pPr lvl="7" rtl="0" algn="r">
              <a:spcBef>
                <a:spcPts val="0"/>
              </a:spcBef>
              <a:spcAft>
                <a:spcPts val="0"/>
              </a:spcAft>
              <a:buClr>
                <a:srgbClr val="000000"/>
              </a:buClr>
              <a:buSzPts val="5000"/>
              <a:buFont typeface="Fira Sans Extra Condensed"/>
              <a:buNone/>
              <a:defRPr sz="5000">
                <a:solidFill>
                  <a:srgbClr val="000000"/>
                </a:solidFill>
                <a:latin typeface="Fira Sans Extra Condensed"/>
                <a:ea typeface="Fira Sans Extra Condensed"/>
                <a:cs typeface="Fira Sans Extra Condensed"/>
                <a:sym typeface="Fira Sans Extra Condensed"/>
              </a:defRPr>
            </a:lvl8pPr>
            <a:lvl9pPr lvl="8" rtl="0" algn="r">
              <a:spcBef>
                <a:spcPts val="0"/>
              </a:spcBef>
              <a:spcAft>
                <a:spcPts val="0"/>
              </a:spcAft>
              <a:buClr>
                <a:srgbClr val="000000"/>
              </a:buClr>
              <a:buSzPts val="5000"/>
              <a:buFont typeface="Fira Sans Extra Condensed"/>
              <a:buNone/>
              <a:defRPr sz="5000">
                <a:solidFill>
                  <a:srgbClr val="000000"/>
                </a:solidFill>
                <a:latin typeface="Fira Sans Extra Condensed"/>
                <a:ea typeface="Fira Sans Extra Condensed"/>
                <a:cs typeface="Fira Sans Extra Condensed"/>
                <a:sym typeface="Fira Sans Extra Condensed"/>
              </a:defRPr>
            </a:lvl9pPr>
          </a:lstStyle>
          <a:p>
            <a:r>
              <a:t>xx%</a:t>
            </a:r>
          </a:p>
        </p:txBody>
      </p:sp>
      <p:sp>
        <p:nvSpPr>
          <p:cNvPr id="510" name="Google Shape;510;p13"/>
          <p:cNvSpPr txBox="1"/>
          <p:nvPr>
            <p:ph idx="15" type="title"/>
          </p:nvPr>
        </p:nvSpPr>
        <p:spPr>
          <a:xfrm>
            <a:off x="594225" y="376875"/>
            <a:ext cx="4797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511" name="Google Shape;511;p13"/>
          <p:cNvCxnSpPr/>
          <p:nvPr/>
        </p:nvCxnSpPr>
        <p:spPr>
          <a:xfrm rot="10800000">
            <a:off x="-457200" y="1867450"/>
            <a:ext cx="1609800" cy="3819600"/>
          </a:xfrm>
          <a:prstGeom prst="straightConnector1">
            <a:avLst/>
          </a:prstGeom>
          <a:noFill/>
          <a:ln cap="flat" cmpd="sng" w="9525">
            <a:solidFill>
              <a:srgbClr val="F5CDB2"/>
            </a:solidFill>
            <a:prstDash val="solid"/>
            <a:round/>
            <a:headEnd len="med" w="med" type="none"/>
            <a:tailEnd len="med" w="med" type="none"/>
          </a:ln>
        </p:spPr>
      </p:cxnSp>
      <p:grpSp>
        <p:nvGrpSpPr>
          <p:cNvPr id="512" name="Google Shape;512;p13"/>
          <p:cNvGrpSpPr/>
          <p:nvPr/>
        </p:nvGrpSpPr>
        <p:grpSpPr>
          <a:xfrm rot="5400000">
            <a:off x="7715707" y="-16033"/>
            <a:ext cx="58051" cy="1358521"/>
            <a:chOff x="550455" y="1794369"/>
            <a:chExt cx="27314" cy="639214"/>
          </a:xfrm>
        </p:grpSpPr>
        <p:sp>
          <p:nvSpPr>
            <p:cNvPr id="513" name="Google Shape;513;p13"/>
            <p:cNvSpPr/>
            <p:nvPr/>
          </p:nvSpPr>
          <p:spPr>
            <a:xfrm>
              <a:off x="550455" y="1794369"/>
              <a:ext cx="27314" cy="23174"/>
            </a:xfrm>
            <a:custGeom>
              <a:rect b="b" l="l" r="r" t="t"/>
              <a:pathLst>
                <a:path extrusionOk="0" h="1573" w="1854">
                  <a:moveTo>
                    <a:pt x="1060" y="1"/>
                  </a:moveTo>
                  <a:cubicBezTo>
                    <a:pt x="358" y="1"/>
                    <a:pt x="1" y="848"/>
                    <a:pt x="504" y="1337"/>
                  </a:cubicBezTo>
                  <a:cubicBezTo>
                    <a:pt x="667" y="1500"/>
                    <a:pt x="865" y="1573"/>
                    <a:pt x="1060" y="1573"/>
                  </a:cubicBezTo>
                  <a:cubicBezTo>
                    <a:pt x="1466" y="1573"/>
                    <a:pt x="1854" y="1256"/>
                    <a:pt x="1854" y="782"/>
                  </a:cubicBezTo>
                  <a:cubicBezTo>
                    <a:pt x="1840" y="345"/>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13"/>
            <p:cNvSpPr/>
            <p:nvPr/>
          </p:nvSpPr>
          <p:spPr>
            <a:xfrm>
              <a:off x="550455" y="1917592"/>
              <a:ext cx="27314" cy="23189"/>
            </a:xfrm>
            <a:custGeom>
              <a:rect b="b" l="l" r="r" t="t"/>
              <a:pathLst>
                <a:path extrusionOk="0" h="1574" w="1854">
                  <a:moveTo>
                    <a:pt x="1083" y="1"/>
                  </a:moveTo>
                  <a:cubicBezTo>
                    <a:pt x="1075" y="1"/>
                    <a:pt x="1067" y="1"/>
                    <a:pt x="1060" y="1"/>
                  </a:cubicBezTo>
                  <a:cubicBezTo>
                    <a:pt x="358" y="1"/>
                    <a:pt x="1" y="848"/>
                    <a:pt x="504" y="1338"/>
                  </a:cubicBezTo>
                  <a:cubicBezTo>
                    <a:pt x="667" y="1501"/>
                    <a:pt x="865" y="1574"/>
                    <a:pt x="1060" y="1574"/>
                  </a:cubicBezTo>
                  <a:cubicBezTo>
                    <a:pt x="1466" y="1574"/>
                    <a:pt x="1854" y="1257"/>
                    <a:pt x="1854" y="782"/>
                  </a:cubicBezTo>
                  <a:cubicBezTo>
                    <a:pt x="1854" y="353"/>
                    <a:pt x="1509" y="1"/>
                    <a:pt x="1083"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13"/>
            <p:cNvSpPr/>
            <p:nvPr/>
          </p:nvSpPr>
          <p:spPr>
            <a:xfrm>
              <a:off x="550455" y="2040638"/>
              <a:ext cx="27314" cy="23380"/>
            </a:xfrm>
            <a:custGeom>
              <a:rect b="b" l="l" r="r" t="t"/>
              <a:pathLst>
                <a:path extrusionOk="0" h="1587" w="1854">
                  <a:moveTo>
                    <a:pt x="1060" y="1"/>
                  </a:moveTo>
                  <a:cubicBezTo>
                    <a:pt x="358" y="1"/>
                    <a:pt x="1" y="861"/>
                    <a:pt x="504" y="1351"/>
                  </a:cubicBezTo>
                  <a:cubicBezTo>
                    <a:pt x="667" y="1514"/>
                    <a:pt x="865" y="1586"/>
                    <a:pt x="1060" y="1586"/>
                  </a:cubicBezTo>
                  <a:cubicBezTo>
                    <a:pt x="1466" y="1586"/>
                    <a:pt x="1854" y="1269"/>
                    <a:pt x="1854" y="795"/>
                  </a:cubicBezTo>
                  <a:cubicBezTo>
                    <a:pt x="1854" y="358"/>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13"/>
            <p:cNvSpPr/>
            <p:nvPr/>
          </p:nvSpPr>
          <p:spPr>
            <a:xfrm>
              <a:off x="550455" y="2163875"/>
              <a:ext cx="27314" cy="23277"/>
            </a:xfrm>
            <a:custGeom>
              <a:rect b="b" l="l" r="r" t="t"/>
              <a:pathLst>
                <a:path extrusionOk="0" h="1580" w="1854">
                  <a:moveTo>
                    <a:pt x="1060" y="0"/>
                  </a:moveTo>
                  <a:cubicBezTo>
                    <a:pt x="358" y="0"/>
                    <a:pt x="1" y="847"/>
                    <a:pt x="504" y="1350"/>
                  </a:cubicBezTo>
                  <a:cubicBezTo>
                    <a:pt x="666" y="1509"/>
                    <a:pt x="865" y="1580"/>
                    <a:pt x="1060" y="1580"/>
                  </a:cubicBezTo>
                  <a:cubicBezTo>
                    <a:pt x="1466" y="1580"/>
                    <a:pt x="1854" y="1269"/>
                    <a:pt x="1854" y="795"/>
                  </a:cubicBezTo>
                  <a:cubicBezTo>
                    <a:pt x="1854" y="358"/>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13"/>
            <p:cNvSpPr/>
            <p:nvPr/>
          </p:nvSpPr>
          <p:spPr>
            <a:xfrm>
              <a:off x="550455" y="2287112"/>
              <a:ext cx="27314" cy="23233"/>
            </a:xfrm>
            <a:custGeom>
              <a:rect b="b" l="l" r="r" t="t"/>
              <a:pathLst>
                <a:path extrusionOk="0" h="1577" w="1854">
                  <a:moveTo>
                    <a:pt x="1060" y="0"/>
                  </a:moveTo>
                  <a:cubicBezTo>
                    <a:pt x="358" y="0"/>
                    <a:pt x="1" y="847"/>
                    <a:pt x="504" y="1350"/>
                  </a:cubicBezTo>
                  <a:cubicBezTo>
                    <a:pt x="664" y="1506"/>
                    <a:pt x="860" y="1576"/>
                    <a:pt x="1052" y="1576"/>
                  </a:cubicBezTo>
                  <a:cubicBezTo>
                    <a:pt x="1461" y="1576"/>
                    <a:pt x="1854" y="1258"/>
                    <a:pt x="1854" y="781"/>
                  </a:cubicBezTo>
                  <a:cubicBezTo>
                    <a:pt x="1840" y="344"/>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13"/>
            <p:cNvSpPr/>
            <p:nvPr/>
          </p:nvSpPr>
          <p:spPr>
            <a:xfrm>
              <a:off x="550455" y="2410335"/>
              <a:ext cx="27314" cy="23248"/>
            </a:xfrm>
            <a:custGeom>
              <a:rect b="b" l="l" r="r" t="t"/>
              <a:pathLst>
                <a:path extrusionOk="0" h="1578" w="1854">
                  <a:moveTo>
                    <a:pt x="1060" y="1"/>
                  </a:moveTo>
                  <a:cubicBezTo>
                    <a:pt x="358" y="1"/>
                    <a:pt x="1" y="848"/>
                    <a:pt x="504" y="1351"/>
                  </a:cubicBezTo>
                  <a:cubicBezTo>
                    <a:pt x="664" y="1507"/>
                    <a:pt x="860" y="1577"/>
                    <a:pt x="1052" y="1577"/>
                  </a:cubicBezTo>
                  <a:cubicBezTo>
                    <a:pt x="1461" y="1577"/>
                    <a:pt x="1854" y="1259"/>
                    <a:pt x="1854" y="782"/>
                  </a:cubicBezTo>
                  <a:cubicBezTo>
                    <a:pt x="1840" y="345"/>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ch Design">
  <p:cSld name="TITLE_ONLY_1_1">
    <p:spTree>
      <p:nvGrpSpPr>
        <p:cNvPr id="519" name="Shape 519"/>
        <p:cNvGrpSpPr/>
        <p:nvPr/>
      </p:nvGrpSpPr>
      <p:grpSpPr>
        <a:xfrm>
          <a:off x="0" y="0"/>
          <a:ext cx="0" cy="0"/>
          <a:chOff x="0" y="0"/>
          <a:chExt cx="0" cy="0"/>
        </a:xfrm>
      </p:grpSpPr>
      <p:sp>
        <p:nvSpPr>
          <p:cNvPr id="520" name="Google Shape;520;p14"/>
          <p:cNvSpPr txBox="1"/>
          <p:nvPr>
            <p:ph type="title"/>
          </p:nvPr>
        </p:nvSpPr>
        <p:spPr>
          <a:xfrm>
            <a:off x="594225" y="376875"/>
            <a:ext cx="4797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521" name="Google Shape;521;p14"/>
          <p:cNvSpPr txBox="1"/>
          <p:nvPr>
            <p:ph idx="1" type="subTitle"/>
          </p:nvPr>
        </p:nvSpPr>
        <p:spPr>
          <a:xfrm>
            <a:off x="5927850" y="1292275"/>
            <a:ext cx="2457900" cy="57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600"/>
            </a:lvl1pPr>
            <a:lvl2pPr lvl="1" rtl="0" algn="r">
              <a:lnSpc>
                <a:spcPct val="100000"/>
              </a:lnSpc>
              <a:spcBef>
                <a:spcPts val="0"/>
              </a:spcBef>
              <a:spcAft>
                <a:spcPts val="0"/>
              </a:spcAft>
              <a:buClr>
                <a:srgbClr val="000000"/>
              </a:buClr>
              <a:buSzPts val="1000"/>
              <a:buNone/>
              <a:defRPr sz="1000">
                <a:solidFill>
                  <a:srgbClr val="000000"/>
                </a:solidFill>
              </a:defRPr>
            </a:lvl2pPr>
            <a:lvl3pPr lvl="2" rtl="0" algn="r">
              <a:lnSpc>
                <a:spcPct val="100000"/>
              </a:lnSpc>
              <a:spcBef>
                <a:spcPts val="0"/>
              </a:spcBef>
              <a:spcAft>
                <a:spcPts val="0"/>
              </a:spcAft>
              <a:buClr>
                <a:srgbClr val="000000"/>
              </a:buClr>
              <a:buSzPts val="1000"/>
              <a:buNone/>
              <a:defRPr sz="1000">
                <a:solidFill>
                  <a:srgbClr val="000000"/>
                </a:solidFill>
              </a:defRPr>
            </a:lvl3pPr>
            <a:lvl4pPr lvl="3" rtl="0" algn="r">
              <a:lnSpc>
                <a:spcPct val="100000"/>
              </a:lnSpc>
              <a:spcBef>
                <a:spcPts val="0"/>
              </a:spcBef>
              <a:spcAft>
                <a:spcPts val="0"/>
              </a:spcAft>
              <a:buClr>
                <a:srgbClr val="000000"/>
              </a:buClr>
              <a:buSzPts val="1000"/>
              <a:buNone/>
              <a:defRPr sz="1000">
                <a:solidFill>
                  <a:srgbClr val="000000"/>
                </a:solidFill>
              </a:defRPr>
            </a:lvl4pPr>
            <a:lvl5pPr lvl="4" rtl="0" algn="r">
              <a:lnSpc>
                <a:spcPct val="100000"/>
              </a:lnSpc>
              <a:spcBef>
                <a:spcPts val="0"/>
              </a:spcBef>
              <a:spcAft>
                <a:spcPts val="0"/>
              </a:spcAft>
              <a:buClr>
                <a:srgbClr val="000000"/>
              </a:buClr>
              <a:buSzPts val="1000"/>
              <a:buNone/>
              <a:defRPr sz="1000">
                <a:solidFill>
                  <a:srgbClr val="000000"/>
                </a:solidFill>
              </a:defRPr>
            </a:lvl5pPr>
            <a:lvl6pPr lvl="5" rtl="0" algn="r">
              <a:lnSpc>
                <a:spcPct val="100000"/>
              </a:lnSpc>
              <a:spcBef>
                <a:spcPts val="0"/>
              </a:spcBef>
              <a:spcAft>
                <a:spcPts val="0"/>
              </a:spcAft>
              <a:buClr>
                <a:srgbClr val="000000"/>
              </a:buClr>
              <a:buSzPts val="1000"/>
              <a:buNone/>
              <a:defRPr sz="1000">
                <a:solidFill>
                  <a:srgbClr val="000000"/>
                </a:solidFill>
              </a:defRPr>
            </a:lvl6pPr>
            <a:lvl7pPr lvl="6" rtl="0" algn="r">
              <a:lnSpc>
                <a:spcPct val="100000"/>
              </a:lnSpc>
              <a:spcBef>
                <a:spcPts val="0"/>
              </a:spcBef>
              <a:spcAft>
                <a:spcPts val="0"/>
              </a:spcAft>
              <a:buClr>
                <a:srgbClr val="000000"/>
              </a:buClr>
              <a:buSzPts val="1000"/>
              <a:buNone/>
              <a:defRPr sz="1000">
                <a:solidFill>
                  <a:srgbClr val="000000"/>
                </a:solidFill>
              </a:defRPr>
            </a:lvl7pPr>
            <a:lvl8pPr lvl="7" rtl="0" algn="r">
              <a:lnSpc>
                <a:spcPct val="100000"/>
              </a:lnSpc>
              <a:spcBef>
                <a:spcPts val="0"/>
              </a:spcBef>
              <a:spcAft>
                <a:spcPts val="0"/>
              </a:spcAft>
              <a:buClr>
                <a:srgbClr val="000000"/>
              </a:buClr>
              <a:buSzPts val="1000"/>
              <a:buNone/>
              <a:defRPr sz="1000">
                <a:solidFill>
                  <a:srgbClr val="000000"/>
                </a:solidFill>
              </a:defRPr>
            </a:lvl8pPr>
            <a:lvl9pPr lvl="8" rtl="0" algn="r">
              <a:lnSpc>
                <a:spcPct val="100000"/>
              </a:lnSpc>
              <a:spcBef>
                <a:spcPts val="0"/>
              </a:spcBef>
              <a:spcAft>
                <a:spcPts val="0"/>
              </a:spcAft>
              <a:buClr>
                <a:srgbClr val="000000"/>
              </a:buClr>
              <a:buSzPts val="1000"/>
              <a:buNone/>
              <a:defRPr sz="1000">
                <a:solidFill>
                  <a:srgbClr val="000000"/>
                </a:solidFill>
              </a:defRPr>
            </a:lvl9pPr>
          </a:lstStyle>
          <a:p/>
        </p:txBody>
      </p:sp>
      <p:grpSp>
        <p:nvGrpSpPr>
          <p:cNvPr id="522" name="Google Shape;522;p14"/>
          <p:cNvGrpSpPr/>
          <p:nvPr/>
        </p:nvGrpSpPr>
        <p:grpSpPr>
          <a:xfrm rot="5400000">
            <a:off x="6940166" y="-1658366"/>
            <a:ext cx="1938979" cy="2457775"/>
            <a:chOff x="304776" y="1055181"/>
            <a:chExt cx="1378977" cy="1747937"/>
          </a:xfrm>
        </p:grpSpPr>
        <p:sp>
          <p:nvSpPr>
            <p:cNvPr id="523" name="Google Shape;523;p14"/>
            <p:cNvSpPr/>
            <p:nvPr/>
          </p:nvSpPr>
          <p:spPr>
            <a:xfrm>
              <a:off x="304776" y="1055181"/>
              <a:ext cx="27108" cy="23277"/>
            </a:xfrm>
            <a:custGeom>
              <a:rect b="b" l="l" r="r" t="t"/>
              <a:pathLst>
                <a:path extrusionOk="0" h="1580" w="1840">
                  <a:moveTo>
                    <a:pt x="1059" y="0"/>
                  </a:moveTo>
                  <a:cubicBezTo>
                    <a:pt x="344" y="0"/>
                    <a:pt x="0" y="847"/>
                    <a:pt x="490" y="1350"/>
                  </a:cubicBezTo>
                  <a:cubicBezTo>
                    <a:pt x="653" y="1508"/>
                    <a:pt x="851" y="1580"/>
                    <a:pt x="1046" y="1580"/>
                  </a:cubicBezTo>
                  <a:cubicBezTo>
                    <a:pt x="1452" y="1580"/>
                    <a:pt x="1840" y="1269"/>
                    <a:pt x="1840" y="794"/>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14"/>
            <p:cNvSpPr/>
            <p:nvPr/>
          </p:nvSpPr>
          <p:spPr>
            <a:xfrm>
              <a:off x="427616" y="1055181"/>
              <a:ext cx="27123" cy="23277"/>
            </a:xfrm>
            <a:custGeom>
              <a:rect b="b" l="l" r="r" t="t"/>
              <a:pathLst>
                <a:path extrusionOk="0" h="1580" w="1841">
                  <a:moveTo>
                    <a:pt x="1059" y="0"/>
                  </a:moveTo>
                  <a:cubicBezTo>
                    <a:pt x="358" y="0"/>
                    <a:pt x="1" y="847"/>
                    <a:pt x="503" y="1350"/>
                  </a:cubicBezTo>
                  <a:cubicBezTo>
                    <a:pt x="662" y="1508"/>
                    <a:pt x="858" y="1580"/>
                    <a:pt x="1050" y="1580"/>
                  </a:cubicBezTo>
                  <a:cubicBezTo>
                    <a:pt x="1453" y="1580"/>
                    <a:pt x="1840" y="1269"/>
                    <a:pt x="1840" y="794"/>
                  </a:cubicBezTo>
                  <a:cubicBezTo>
                    <a:pt x="1840" y="357"/>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14"/>
            <p:cNvSpPr/>
            <p:nvPr/>
          </p:nvSpPr>
          <p:spPr>
            <a:xfrm>
              <a:off x="550455" y="1055181"/>
              <a:ext cx="27314" cy="23277"/>
            </a:xfrm>
            <a:custGeom>
              <a:rect b="b" l="l" r="r" t="t"/>
              <a:pathLst>
                <a:path extrusionOk="0" h="1580" w="1854">
                  <a:moveTo>
                    <a:pt x="1060" y="0"/>
                  </a:moveTo>
                  <a:cubicBezTo>
                    <a:pt x="358" y="0"/>
                    <a:pt x="1" y="847"/>
                    <a:pt x="504" y="1350"/>
                  </a:cubicBezTo>
                  <a:cubicBezTo>
                    <a:pt x="666" y="1508"/>
                    <a:pt x="865" y="1580"/>
                    <a:pt x="1060" y="1580"/>
                  </a:cubicBezTo>
                  <a:cubicBezTo>
                    <a:pt x="1466" y="1580"/>
                    <a:pt x="1854" y="1269"/>
                    <a:pt x="1854" y="794"/>
                  </a:cubicBezTo>
                  <a:cubicBezTo>
                    <a:pt x="1854" y="357"/>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14"/>
            <p:cNvSpPr/>
            <p:nvPr/>
          </p:nvSpPr>
          <p:spPr>
            <a:xfrm>
              <a:off x="673501" y="1055181"/>
              <a:ext cx="27108" cy="23277"/>
            </a:xfrm>
            <a:custGeom>
              <a:rect b="b" l="l" r="r" t="t"/>
              <a:pathLst>
                <a:path extrusionOk="0" h="1580" w="1840">
                  <a:moveTo>
                    <a:pt x="1046" y="0"/>
                  </a:moveTo>
                  <a:cubicBezTo>
                    <a:pt x="344" y="0"/>
                    <a:pt x="0" y="847"/>
                    <a:pt x="490" y="1350"/>
                  </a:cubicBezTo>
                  <a:cubicBezTo>
                    <a:pt x="653" y="1508"/>
                    <a:pt x="851" y="1580"/>
                    <a:pt x="1046" y="1580"/>
                  </a:cubicBezTo>
                  <a:cubicBezTo>
                    <a:pt x="1452" y="1580"/>
                    <a:pt x="1840" y="1269"/>
                    <a:pt x="1840" y="794"/>
                  </a:cubicBezTo>
                  <a:cubicBezTo>
                    <a:pt x="1840" y="344"/>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14"/>
            <p:cNvSpPr/>
            <p:nvPr/>
          </p:nvSpPr>
          <p:spPr>
            <a:xfrm>
              <a:off x="796341" y="1055181"/>
              <a:ext cx="27123" cy="23277"/>
            </a:xfrm>
            <a:custGeom>
              <a:rect b="b" l="l" r="r" t="t"/>
              <a:pathLst>
                <a:path extrusionOk="0" h="1580" w="1841">
                  <a:moveTo>
                    <a:pt x="1059" y="0"/>
                  </a:moveTo>
                  <a:cubicBezTo>
                    <a:pt x="358" y="0"/>
                    <a:pt x="0" y="847"/>
                    <a:pt x="503" y="1350"/>
                  </a:cubicBezTo>
                  <a:cubicBezTo>
                    <a:pt x="662" y="1508"/>
                    <a:pt x="858" y="1580"/>
                    <a:pt x="1050" y="1580"/>
                  </a:cubicBezTo>
                  <a:cubicBezTo>
                    <a:pt x="1453" y="1580"/>
                    <a:pt x="1840" y="1269"/>
                    <a:pt x="1840" y="794"/>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14"/>
            <p:cNvSpPr/>
            <p:nvPr/>
          </p:nvSpPr>
          <p:spPr>
            <a:xfrm>
              <a:off x="919180" y="1055181"/>
              <a:ext cx="27123" cy="23277"/>
            </a:xfrm>
            <a:custGeom>
              <a:rect b="b" l="l" r="r" t="t"/>
              <a:pathLst>
                <a:path extrusionOk="0" h="1580" w="1841">
                  <a:moveTo>
                    <a:pt x="1060" y="0"/>
                  </a:moveTo>
                  <a:cubicBezTo>
                    <a:pt x="358" y="0"/>
                    <a:pt x="1" y="847"/>
                    <a:pt x="504" y="1350"/>
                  </a:cubicBezTo>
                  <a:cubicBezTo>
                    <a:pt x="662" y="1508"/>
                    <a:pt x="858" y="1580"/>
                    <a:pt x="1050" y="1580"/>
                  </a:cubicBezTo>
                  <a:cubicBezTo>
                    <a:pt x="1453" y="1580"/>
                    <a:pt x="1840" y="1269"/>
                    <a:pt x="1840" y="794"/>
                  </a:cubicBezTo>
                  <a:cubicBezTo>
                    <a:pt x="1840" y="357"/>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14"/>
            <p:cNvSpPr/>
            <p:nvPr/>
          </p:nvSpPr>
          <p:spPr>
            <a:xfrm>
              <a:off x="1042226" y="1055181"/>
              <a:ext cx="27108" cy="23277"/>
            </a:xfrm>
            <a:custGeom>
              <a:rect b="b" l="l" r="r" t="t"/>
              <a:pathLst>
                <a:path extrusionOk="0" h="1580" w="1840">
                  <a:moveTo>
                    <a:pt x="1046" y="0"/>
                  </a:moveTo>
                  <a:cubicBezTo>
                    <a:pt x="344" y="0"/>
                    <a:pt x="0" y="847"/>
                    <a:pt x="490" y="1350"/>
                  </a:cubicBezTo>
                  <a:cubicBezTo>
                    <a:pt x="653" y="1508"/>
                    <a:pt x="851" y="1580"/>
                    <a:pt x="1046" y="1580"/>
                  </a:cubicBezTo>
                  <a:cubicBezTo>
                    <a:pt x="1452" y="1580"/>
                    <a:pt x="1840" y="1269"/>
                    <a:pt x="1840" y="794"/>
                  </a:cubicBezTo>
                  <a:cubicBezTo>
                    <a:pt x="1840" y="357"/>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14"/>
            <p:cNvSpPr/>
            <p:nvPr/>
          </p:nvSpPr>
          <p:spPr>
            <a:xfrm>
              <a:off x="1165066" y="1055181"/>
              <a:ext cx="27123" cy="23277"/>
            </a:xfrm>
            <a:custGeom>
              <a:rect b="b" l="l" r="r" t="t"/>
              <a:pathLst>
                <a:path extrusionOk="0" h="1580" w="1841">
                  <a:moveTo>
                    <a:pt x="1046" y="0"/>
                  </a:moveTo>
                  <a:cubicBezTo>
                    <a:pt x="345" y="0"/>
                    <a:pt x="0" y="847"/>
                    <a:pt x="490" y="1350"/>
                  </a:cubicBezTo>
                  <a:cubicBezTo>
                    <a:pt x="653" y="1508"/>
                    <a:pt x="852" y="1580"/>
                    <a:pt x="1046" y="1580"/>
                  </a:cubicBezTo>
                  <a:cubicBezTo>
                    <a:pt x="1453" y="1580"/>
                    <a:pt x="1840" y="1269"/>
                    <a:pt x="1840" y="794"/>
                  </a:cubicBezTo>
                  <a:cubicBezTo>
                    <a:pt x="1840" y="357"/>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14"/>
            <p:cNvSpPr/>
            <p:nvPr/>
          </p:nvSpPr>
          <p:spPr>
            <a:xfrm>
              <a:off x="1287905" y="1055181"/>
              <a:ext cx="27123" cy="23277"/>
            </a:xfrm>
            <a:custGeom>
              <a:rect b="b" l="l" r="r" t="t"/>
              <a:pathLst>
                <a:path extrusionOk="0" h="1580" w="1841">
                  <a:moveTo>
                    <a:pt x="1059" y="0"/>
                  </a:moveTo>
                  <a:cubicBezTo>
                    <a:pt x="358" y="0"/>
                    <a:pt x="1" y="847"/>
                    <a:pt x="504" y="1350"/>
                  </a:cubicBezTo>
                  <a:cubicBezTo>
                    <a:pt x="662" y="1508"/>
                    <a:pt x="858" y="1580"/>
                    <a:pt x="1050" y="1580"/>
                  </a:cubicBezTo>
                  <a:cubicBezTo>
                    <a:pt x="1453" y="1580"/>
                    <a:pt x="1840" y="1269"/>
                    <a:pt x="1840" y="794"/>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14"/>
            <p:cNvSpPr/>
            <p:nvPr/>
          </p:nvSpPr>
          <p:spPr>
            <a:xfrm>
              <a:off x="1410745" y="1055181"/>
              <a:ext cx="27123" cy="23277"/>
            </a:xfrm>
            <a:custGeom>
              <a:rect b="b" l="l" r="r" t="t"/>
              <a:pathLst>
                <a:path extrusionOk="0" h="1580" w="1841">
                  <a:moveTo>
                    <a:pt x="1060" y="0"/>
                  </a:moveTo>
                  <a:cubicBezTo>
                    <a:pt x="358" y="0"/>
                    <a:pt x="1" y="847"/>
                    <a:pt x="504" y="1350"/>
                  </a:cubicBezTo>
                  <a:cubicBezTo>
                    <a:pt x="662" y="1508"/>
                    <a:pt x="858" y="1580"/>
                    <a:pt x="1051" y="1580"/>
                  </a:cubicBezTo>
                  <a:cubicBezTo>
                    <a:pt x="1453" y="1580"/>
                    <a:pt x="1841" y="1269"/>
                    <a:pt x="1841" y="794"/>
                  </a:cubicBezTo>
                  <a:cubicBezTo>
                    <a:pt x="1841" y="357"/>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14"/>
            <p:cNvSpPr/>
            <p:nvPr/>
          </p:nvSpPr>
          <p:spPr>
            <a:xfrm>
              <a:off x="1533599" y="1055181"/>
              <a:ext cx="27314" cy="23277"/>
            </a:xfrm>
            <a:custGeom>
              <a:rect b="b" l="l" r="r" t="t"/>
              <a:pathLst>
                <a:path extrusionOk="0" h="1580" w="1854">
                  <a:moveTo>
                    <a:pt x="1072" y="0"/>
                  </a:moveTo>
                  <a:cubicBezTo>
                    <a:pt x="357" y="0"/>
                    <a:pt x="0" y="847"/>
                    <a:pt x="503" y="1350"/>
                  </a:cubicBezTo>
                  <a:cubicBezTo>
                    <a:pt x="662" y="1508"/>
                    <a:pt x="859" y="1580"/>
                    <a:pt x="1053" y="1580"/>
                  </a:cubicBezTo>
                  <a:cubicBezTo>
                    <a:pt x="1459" y="1580"/>
                    <a:pt x="1853" y="1269"/>
                    <a:pt x="1853" y="794"/>
                  </a:cubicBezTo>
                  <a:cubicBezTo>
                    <a:pt x="1853" y="357"/>
                    <a:pt x="1496" y="0"/>
                    <a:pt x="1072"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14"/>
            <p:cNvSpPr/>
            <p:nvPr/>
          </p:nvSpPr>
          <p:spPr>
            <a:xfrm>
              <a:off x="1656630" y="1055181"/>
              <a:ext cx="27123" cy="23277"/>
            </a:xfrm>
            <a:custGeom>
              <a:rect b="b" l="l" r="r" t="t"/>
              <a:pathLst>
                <a:path extrusionOk="0" h="1580" w="1841">
                  <a:moveTo>
                    <a:pt x="1059" y="0"/>
                  </a:moveTo>
                  <a:cubicBezTo>
                    <a:pt x="345" y="0"/>
                    <a:pt x="1" y="847"/>
                    <a:pt x="490" y="1350"/>
                  </a:cubicBezTo>
                  <a:cubicBezTo>
                    <a:pt x="653" y="1508"/>
                    <a:pt x="852" y="1580"/>
                    <a:pt x="1046" y="1580"/>
                  </a:cubicBezTo>
                  <a:cubicBezTo>
                    <a:pt x="1453" y="1580"/>
                    <a:pt x="1840" y="1269"/>
                    <a:pt x="1840" y="794"/>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14"/>
            <p:cNvSpPr/>
            <p:nvPr/>
          </p:nvSpPr>
          <p:spPr>
            <a:xfrm>
              <a:off x="304776" y="1178403"/>
              <a:ext cx="27108" cy="23174"/>
            </a:xfrm>
            <a:custGeom>
              <a:rect b="b" l="l" r="r" t="t"/>
              <a:pathLst>
                <a:path extrusionOk="0" h="1573" w="1840">
                  <a:moveTo>
                    <a:pt x="1059" y="1"/>
                  </a:moveTo>
                  <a:cubicBezTo>
                    <a:pt x="344" y="1"/>
                    <a:pt x="0" y="848"/>
                    <a:pt x="490" y="1337"/>
                  </a:cubicBezTo>
                  <a:cubicBezTo>
                    <a:pt x="653" y="1500"/>
                    <a:pt x="852" y="1573"/>
                    <a:pt x="1046" y="1573"/>
                  </a:cubicBezTo>
                  <a:cubicBezTo>
                    <a:pt x="1453" y="1573"/>
                    <a:pt x="1840" y="1256"/>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14"/>
            <p:cNvSpPr/>
            <p:nvPr/>
          </p:nvSpPr>
          <p:spPr>
            <a:xfrm>
              <a:off x="427616" y="1178403"/>
              <a:ext cx="27123" cy="23174"/>
            </a:xfrm>
            <a:custGeom>
              <a:rect b="b" l="l" r="r" t="t"/>
              <a:pathLst>
                <a:path extrusionOk="0" h="1573" w="1841">
                  <a:moveTo>
                    <a:pt x="1059" y="1"/>
                  </a:moveTo>
                  <a:cubicBezTo>
                    <a:pt x="358" y="1"/>
                    <a:pt x="1" y="848"/>
                    <a:pt x="503" y="1337"/>
                  </a:cubicBezTo>
                  <a:cubicBezTo>
                    <a:pt x="662" y="1500"/>
                    <a:pt x="858" y="1573"/>
                    <a:pt x="1051" y="1573"/>
                  </a:cubicBezTo>
                  <a:cubicBezTo>
                    <a:pt x="1453" y="1573"/>
                    <a:pt x="1840" y="1256"/>
                    <a:pt x="1840" y="782"/>
                  </a:cubicBezTo>
                  <a:cubicBezTo>
                    <a:pt x="1840" y="345"/>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14"/>
            <p:cNvSpPr/>
            <p:nvPr/>
          </p:nvSpPr>
          <p:spPr>
            <a:xfrm>
              <a:off x="550455" y="1178403"/>
              <a:ext cx="27314" cy="23248"/>
            </a:xfrm>
            <a:custGeom>
              <a:rect b="b" l="l" r="r" t="t"/>
              <a:pathLst>
                <a:path extrusionOk="0" h="1578" w="1854">
                  <a:moveTo>
                    <a:pt x="1060" y="1"/>
                  </a:moveTo>
                  <a:cubicBezTo>
                    <a:pt x="358" y="1"/>
                    <a:pt x="1" y="848"/>
                    <a:pt x="504" y="1351"/>
                  </a:cubicBezTo>
                  <a:cubicBezTo>
                    <a:pt x="664" y="1507"/>
                    <a:pt x="860" y="1577"/>
                    <a:pt x="1052" y="1577"/>
                  </a:cubicBezTo>
                  <a:cubicBezTo>
                    <a:pt x="1461" y="1577"/>
                    <a:pt x="1854" y="1259"/>
                    <a:pt x="1854" y="782"/>
                  </a:cubicBezTo>
                  <a:cubicBezTo>
                    <a:pt x="1840" y="345"/>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14"/>
            <p:cNvSpPr/>
            <p:nvPr/>
          </p:nvSpPr>
          <p:spPr>
            <a:xfrm>
              <a:off x="673501" y="1178403"/>
              <a:ext cx="27108" cy="23248"/>
            </a:xfrm>
            <a:custGeom>
              <a:rect b="b" l="l" r="r" t="t"/>
              <a:pathLst>
                <a:path extrusionOk="0" h="1578" w="1840">
                  <a:moveTo>
                    <a:pt x="1046" y="1"/>
                  </a:moveTo>
                  <a:cubicBezTo>
                    <a:pt x="344" y="1"/>
                    <a:pt x="0" y="848"/>
                    <a:pt x="490" y="1351"/>
                  </a:cubicBezTo>
                  <a:cubicBezTo>
                    <a:pt x="651" y="1507"/>
                    <a:pt x="846" y="1577"/>
                    <a:pt x="1038" y="1577"/>
                  </a:cubicBezTo>
                  <a:cubicBezTo>
                    <a:pt x="1447" y="1577"/>
                    <a:pt x="1840" y="1259"/>
                    <a:pt x="1840" y="782"/>
                  </a:cubicBezTo>
                  <a:cubicBezTo>
                    <a:pt x="1840" y="345"/>
                    <a:pt x="1483" y="1"/>
                    <a:pt x="104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14"/>
            <p:cNvSpPr/>
            <p:nvPr/>
          </p:nvSpPr>
          <p:spPr>
            <a:xfrm>
              <a:off x="796341" y="1178403"/>
              <a:ext cx="27123" cy="23174"/>
            </a:xfrm>
            <a:custGeom>
              <a:rect b="b" l="l" r="r" t="t"/>
              <a:pathLst>
                <a:path extrusionOk="0" h="1573" w="1841">
                  <a:moveTo>
                    <a:pt x="1059" y="1"/>
                  </a:moveTo>
                  <a:cubicBezTo>
                    <a:pt x="358" y="1"/>
                    <a:pt x="0" y="848"/>
                    <a:pt x="503" y="1337"/>
                  </a:cubicBezTo>
                  <a:cubicBezTo>
                    <a:pt x="662" y="1500"/>
                    <a:pt x="858" y="1573"/>
                    <a:pt x="1051" y="1573"/>
                  </a:cubicBezTo>
                  <a:cubicBezTo>
                    <a:pt x="1453" y="1573"/>
                    <a:pt x="1840" y="1256"/>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14"/>
            <p:cNvSpPr/>
            <p:nvPr/>
          </p:nvSpPr>
          <p:spPr>
            <a:xfrm>
              <a:off x="919180" y="1178403"/>
              <a:ext cx="27123" cy="23174"/>
            </a:xfrm>
            <a:custGeom>
              <a:rect b="b" l="l" r="r" t="t"/>
              <a:pathLst>
                <a:path extrusionOk="0" h="1573" w="1841">
                  <a:moveTo>
                    <a:pt x="1060" y="1"/>
                  </a:moveTo>
                  <a:cubicBezTo>
                    <a:pt x="358" y="1"/>
                    <a:pt x="1" y="848"/>
                    <a:pt x="504" y="1337"/>
                  </a:cubicBezTo>
                  <a:cubicBezTo>
                    <a:pt x="662" y="1500"/>
                    <a:pt x="858" y="1573"/>
                    <a:pt x="1051" y="1573"/>
                  </a:cubicBezTo>
                  <a:cubicBezTo>
                    <a:pt x="1453" y="1573"/>
                    <a:pt x="1840" y="1256"/>
                    <a:pt x="1840" y="782"/>
                  </a:cubicBezTo>
                  <a:cubicBezTo>
                    <a:pt x="1840" y="345"/>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14"/>
            <p:cNvSpPr/>
            <p:nvPr/>
          </p:nvSpPr>
          <p:spPr>
            <a:xfrm>
              <a:off x="1042226" y="1178403"/>
              <a:ext cx="27108" cy="23174"/>
            </a:xfrm>
            <a:custGeom>
              <a:rect b="b" l="l" r="r" t="t"/>
              <a:pathLst>
                <a:path extrusionOk="0" h="1573" w="1840">
                  <a:moveTo>
                    <a:pt x="1046" y="1"/>
                  </a:moveTo>
                  <a:cubicBezTo>
                    <a:pt x="344" y="1"/>
                    <a:pt x="0" y="848"/>
                    <a:pt x="490" y="1337"/>
                  </a:cubicBezTo>
                  <a:cubicBezTo>
                    <a:pt x="653" y="1500"/>
                    <a:pt x="852" y="1573"/>
                    <a:pt x="1046" y="1573"/>
                  </a:cubicBezTo>
                  <a:cubicBezTo>
                    <a:pt x="1453" y="1573"/>
                    <a:pt x="1840" y="1256"/>
                    <a:pt x="1840" y="782"/>
                  </a:cubicBezTo>
                  <a:cubicBezTo>
                    <a:pt x="1840" y="345"/>
                    <a:pt x="1483" y="1"/>
                    <a:pt x="104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14"/>
            <p:cNvSpPr/>
            <p:nvPr/>
          </p:nvSpPr>
          <p:spPr>
            <a:xfrm>
              <a:off x="1165066" y="1178403"/>
              <a:ext cx="27123" cy="23174"/>
            </a:xfrm>
            <a:custGeom>
              <a:rect b="b" l="l" r="r" t="t"/>
              <a:pathLst>
                <a:path extrusionOk="0" h="1573" w="1841">
                  <a:moveTo>
                    <a:pt x="1046" y="1"/>
                  </a:moveTo>
                  <a:cubicBezTo>
                    <a:pt x="345" y="1"/>
                    <a:pt x="0" y="848"/>
                    <a:pt x="490" y="1337"/>
                  </a:cubicBezTo>
                  <a:cubicBezTo>
                    <a:pt x="653" y="1500"/>
                    <a:pt x="852" y="1573"/>
                    <a:pt x="1046" y="1573"/>
                  </a:cubicBezTo>
                  <a:cubicBezTo>
                    <a:pt x="1453" y="1573"/>
                    <a:pt x="1840" y="1256"/>
                    <a:pt x="1840" y="782"/>
                  </a:cubicBezTo>
                  <a:cubicBezTo>
                    <a:pt x="1840" y="345"/>
                    <a:pt x="1483" y="1"/>
                    <a:pt x="104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14"/>
            <p:cNvSpPr/>
            <p:nvPr/>
          </p:nvSpPr>
          <p:spPr>
            <a:xfrm>
              <a:off x="1287905" y="1178403"/>
              <a:ext cx="27123" cy="23174"/>
            </a:xfrm>
            <a:custGeom>
              <a:rect b="b" l="l" r="r" t="t"/>
              <a:pathLst>
                <a:path extrusionOk="0" h="1573" w="1841">
                  <a:moveTo>
                    <a:pt x="1059" y="1"/>
                  </a:moveTo>
                  <a:cubicBezTo>
                    <a:pt x="358" y="1"/>
                    <a:pt x="1" y="848"/>
                    <a:pt x="504" y="1337"/>
                  </a:cubicBezTo>
                  <a:cubicBezTo>
                    <a:pt x="662" y="1500"/>
                    <a:pt x="858" y="1573"/>
                    <a:pt x="1051" y="1573"/>
                  </a:cubicBezTo>
                  <a:cubicBezTo>
                    <a:pt x="1453" y="1573"/>
                    <a:pt x="1840" y="1256"/>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14"/>
            <p:cNvSpPr/>
            <p:nvPr/>
          </p:nvSpPr>
          <p:spPr>
            <a:xfrm>
              <a:off x="1410745" y="1178403"/>
              <a:ext cx="27123" cy="23174"/>
            </a:xfrm>
            <a:custGeom>
              <a:rect b="b" l="l" r="r" t="t"/>
              <a:pathLst>
                <a:path extrusionOk="0" h="1573" w="1841">
                  <a:moveTo>
                    <a:pt x="1060" y="1"/>
                  </a:moveTo>
                  <a:cubicBezTo>
                    <a:pt x="358" y="1"/>
                    <a:pt x="1" y="848"/>
                    <a:pt x="504" y="1337"/>
                  </a:cubicBezTo>
                  <a:cubicBezTo>
                    <a:pt x="662" y="1500"/>
                    <a:pt x="858" y="1573"/>
                    <a:pt x="1051" y="1573"/>
                  </a:cubicBezTo>
                  <a:cubicBezTo>
                    <a:pt x="1453" y="1573"/>
                    <a:pt x="1841" y="1256"/>
                    <a:pt x="1841" y="782"/>
                  </a:cubicBezTo>
                  <a:cubicBezTo>
                    <a:pt x="1841" y="345"/>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14"/>
            <p:cNvSpPr/>
            <p:nvPr/>
          </p:nvSpPr>
          <p:spPr>
            <a:xfrm>
              <a:off x="1533644" y="1178403"/>
              <a:ext cx="27270" cy="23174"/>
            </a:xfrm>
            <a:custGeom>
              <a:rect b="b" l="l" r="r" t="t"/>
              <a:pathLst>
                <a:path extrusionOk="0" h="1573" w="1851">
                  <a:moveTo>
                    <a:pt x="1053" y="1"/>
                  </a:moveTo>
                  <a:cubicBezTo>
                    <a:pt x="349" y="1"/>
                    <a:pt x="1" y="851"/>
                    <a:pt x="500" y="1337"/>
                  </a:cubicBezTo>
                  <a:cubicBezTo>
                    <a:pt x="659" y="1500"/>
                    <a:pt x="856" y="1573"/>
                    <a:pt x="1050" y="1573"/>
                  </a:cubicBezTo>
                  <a:cubicBezTo>
                    <a:pt x="1457" y="1573"/>
                    <a:pt x="1850" y="1256"/>
                    <a:pt x="1850" y="782"/>
                  </a:cubicBezTo>
                  <a:cubicBezTo>
                    <a:pt x="1850" y="358"/>
                    <a:pt x="1493" y="1"/>
                    <a:pt x="1069" y="1"/>
                  </a:cubicBezTo>
                  <a:cubicBezTo>
                    <a:pt x="1064" y="1"/>
                    <a:pt x="1058" y="1"/>
                    <a:pt x="1053"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14"/>
            <p:cNvSpPr/>
            <p:nvPr/>
          </p:nvSpPr>
          <p:spPr>
            <a:xfrm>
              <a:off x="1656630" y="1178403"/>
              <a:ext cx="27123" cy="23248"/>
            </a:xfrm>
            <a:custGeom>
              <a:rect b="b" l="l" r="r" t="t"/>
              <a:pathLst>
                <a:path extrusionOk="0" h="1578" w="1841">
                  <a:moveTo>
                    <a:pt x="1059" y="1"/>
                  </a:moveTo>
                  <a:cubicBezTo>
                    <a:pt x="345" y="1"/>
                    <a:pt x="1" y="848"/>
                    <a:pt x="490" y="1351"/>
                  </a:cubicBezTo>
                  <a:cubicBezTo>
                    <a:pt x="651" y="1507"/>
                    <a:pt x="847" y="1577"/>
                    <a:pt x="1039" y="1577"/>
                  </a:cubicBezTo>
                  <a:cubicBezTo>
                    <a:pt x="1448" y="1577"/>
                    <a:pt x="1840" y="1259"/>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14"/>
            <p:cNvSpPr/>
            <p:nvPr/>
          </p:nvSpPr>
          <p:spPr>
            <a:xfrm>
              <a:off x="304776" y="1301626"/>
              <a:ext cx="27108" cy="23189"/>
            </a:xfrm>
            <a:custGeom>
              <a:rect b="b" l="l" r="r" t="t"/>
              <a:pathLst>
                <a:path extrusionOk="0" h="1574" w="1840">
                  <a:moveTo>
                    <a:pt x="1082" y="1"/>
                  </a:moveTo>
                  <a:cubicBezTo>
                    <a:pt x="1074" y="1"/>
                    <a:pt x="1067" y="1"/>
                    <a:pt x="1059" y="1"/>
                  </a:cubicBezTo>
                  <a:cubicBezTo>
                    <a:pt x="358" y="1"/>
                    <a:pt x="0" y="848"/>
                    <a:pt x="490" y="1338"/>
                  </a:cubicBezTo>
                  <a:cubicBezTo>
                    <a:pt x="653" y="1501"/>
                    <a:pt x="852" y="1574"/>
                    <a:pt x="1046" y="1574"/>
                  </a:cubicBezTo>
                  <a:cubicBezTo>
                    <a:pt x="1453" y="1574"/>
                    <a:pt x="1840" y="1257"/>
                    <a:pt x="1840" y="782"/>
                  </a:cubicBezTo>
                  <a:cubicBezTo>
                    <a:pt x="1840" y="353"/>
                    <a:pt x="1495" y="1"/>
                    <a:pt x="1082"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14"/>
            <p:cNvSpPr/>
            <p:nvPr/>
          </p:nvSpPr>
          <p:spPr>
            <a:xfrm>
              <a:off x="427616" y="1301626"/>
              <a:ext cx="27123" cy="23189"/>
            </a:xfrm>
            <a:custGeom>
              <a:rect b="b" l="l" r="r" t="t"/>
              <a:pathLst>
                <a:path extrusionOk="0" h="1574" w="1841">
                  <a:moveTo>
                    <a:pt x="1083" y="1"/>
                  </a:moveTo>
                  <a:cubicBezTo>
                    <a:pt x="1075" y="1"/>
                    <a:pt x="1067" y="1"/>
                    <a:pt x="1059" y="1"/>
                  </a:cubicBezTo>
                  <a:cubicBezTo>
                    <a:pt x="358" y="1"/>
                    <a:pt x="1" y="848"/>
                    <a:pt x="503" y="1338"/>
                  </a:cubicBezTo>
                  <a:cubicBezTo>
                    <a:pt x="662" y="1501"/>
                    <a:pt x="858" y="1574"/>
                    <a:pt x="1051" y="1574"/>
                  </a:cubicBezTo>
                  <a:cubicBezTo>
                    <a:pt x="1453" y="1574"/>
                    <a:pt x="1840" y="1257"/>
                    <a:pt x="1840" y="782"/>
                  </a:cubicBezTo>
                  <a:cubicBezTo>
                    <a:pt x="1840" y="353"/>
                    <a:pt x="1508" y="1"/>
                    <a:pt x="1083"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14"/>
            <p:cNvSpPr/>
            <p:nvPr/>
          </p:nvSpPr>
          <p:spPr>
            <a:xfrm>
              <a:off x="550455" y="1301626"/>
              <a:ext cx="27314" cy="23189"/>
            </a:xfrm>
            <a:custGeom>
              <a:rect b="b" l="l" r="r" t="t"/>
              <a:pathLst>
                <a:path extrusionOk="0" h="1574" w="1854">
                  <a:moveTo>
                    <a:pt x="1083" y="1"/>
                  </a:moveTo>
                  <a:cubicBezTo>
                    <a:pt x="1075" y="1"/>
                    <a:pt x="1067" y="1"/>
                    <a:pt x="1060" y="1"/>
                  </a:cubicBezTo>
                  <a:cubicBezTo>
                    <a:pt x="358" y="1"/>
                    <a:pt x="1" y="848"/>
                    <a:pt x="504" y="1338"/>
                  </a:cubicBezTo>
                  <a:cubicBezTo>
                    <a:pt x="662" y="1501"/>
                    <a:pt x="860" y="1574"/>
                    <a:pt x="1054" y="1574"/>
                  </a:cubicBezTo>
                  <a:cubicBezTo>
                    <a:pt x="1460" y="1574"/>
                    <a:pt x="1854" y="1257"/>
                    <a:pt x="1854" y="782"/>
                  </a:cubicBezTo>
                  <a:cubicBezTo>
                    <a:pt x="1854" y="353"/>
                    <a:pt x="1509" y="1"/>
                    <a:pt x="1083"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14"/>
            <p:cNvSpPr/>
            <p:nvPr/>
          </p:nvSpPr>
          <p:spPr>
            <a:xfrm>
              <a:off x="673545" y="1301626"/>
              <a:ext cx="27064" cy="23189"/>
            </a:xfrm>
            <a:custGeom>
              <a:rect b="b" l="l" r="r" t="t"/>
              <a:pathLst>
                <a:path extrusionOk="0" h="1574" w="1837">
                  <a:moveTo>
                    <a:pt x="1066" y="1"/>
                  </a:moveTo>
                  <a:cubicBezTo>
                    <a:pt x="1059" y="1"/>
                    <a:pt x="1051" y="1"/>
                    <a:pt x="1043" y="1"/>
                  </a:cubicBezTo>
                  <a:cubicBezTo>
                    <a:pt x="1037" y="1"/>
                    <a:pt x="1032" y="1"/>
                    <a:pt x="1027" y="1"/>
                  </a:cubicBezTo>
                  <a:cubicBezTo>
                    <a:pt x="336" y="1"/>
                    <a:pt x="1" y="852"/>
                    <a:pt x="487" y="1338"/>
                  </a:cubicBezTo>
                  <a:cubicBezTo>
                    <a:pt x="650" y="1501"/>
                    <a:pt x="849" y="1574"/>
                    <a:pt x="1043" y="1574"/>
                  </a:cubicBezTo>
                  <a:cubicBezTo>
                    <a:pt x="1450" y="1574"/>
                    <a:pt x="1837" y="1257"/>
                    <a:pt x="1837" y="782"/>
                  </a:cubicBezTo>
                  <a:cubicBezTo>
                    <a:pt x="1837" y="353"/>
                    <a:pt x="1492" y="1"/>
                    <a:pt x="106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14"/>
            <p:cNvSpPr/>
            <p:nvPr/>
          </p:nvSpPr>
          <p:spPr>
            <a:xfrm>
              <a:off x="796341" y="1301626"/>
              <a:ext cx="27123" cy="23189"/>
            </a:xfrm>
            <a:custGeom>
              <a:rect b="b" l="l" r="r" t="t"/>
              <a:pathLst>
                <a:path extrusionOk="0" h="1574" w="1841">
                  <a:moveTo>
                    <a:pt x="1083" y="1"/>
                  </a:moveTo>
                  <a:cubicBezTo>
                    <a:pt x="1075" y="1"/>
                    <a:pt x="1067" y="1"/>
                    <a:pt x="1059" y="1"/>
                  </a:cubicBezTo>
                  <a:cubicBezTo>
                    <a:pt x="358" y="1"/>
                    <a:pt x="0" y="848"/>
                    <a:pt x="503" y="1338"/>
                  </a:cubicBezTo>
                  <a:cubicBezTo>
                    <a:pt x="662" y="1501"/>
                    <a:pt x="858" y="1574"/>
                    <a:pt x="1051" y="1574"/>
                  </a:cubicBezTo>
                  <a:cubicBezTo>
                    <a:pt x="1453" y="1574"/>
                    <a:pt x="1840" y="1257"/>
                    <a:pt x="1840" y="782"/>
                  </a:cubicBezTo>
                  <a:cubicBezTo>
                    <a:pt x="1840" y="353"/>
                    <a:pt x="1508" y="1"/>
                    <a:pt x="1083"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14"/>
            <p:cNvSpPr/>
            <p:nvPr/>
          </p:nvSpPr>
          <p:spPr>
            <a:xfrm>
              <a:off x="919180" y="1301626"/>
              <a:ext cx="27123" cy="23189"/>
            </a:xfrm>
            <a:custGeom>
              <a:rect b="b" l="l" r="r" t="t"/>
              <a:pathLst>
                <a:path extrusionOk="0" h="1574" w="1841">
                  <a:moveTo>
                    <a:pt x="1083" y="1"/>
                  </a:moveTo>
                  <a:cubicBezTo>
                    <a:pt x="1075" y="1"/>
                    <a:pt x="1067" y="1"/>
                    <a:pt x="1060" y="1"/>
                  </a:cubicBezTo>
                  <a:cubicBezTo>
                    <a:pt x="358" y="1"/>
                    <a:pt x="1" y="848"/>
                    <a:pt x="504" y="1338"/>
                  </a:cubicBezTo>
                  <a:cubicBezTo>
                    <a:pt x="662" y="1501"/>
                    <a:pt x="858" y="1574"/>
                    <a:pt x="1051" y="1574"/>
                  </a:cubicBezTo>
                  <a:cubicBezTo>
                    <a:pt x="1453" y="1574"/>
                    <a:pt x="1840" y="1257"/>
                    <a:pt x="1840" y="782"/>
                  </a:cubicBezTo>
                  <a:cubicBezTo>
                    <a:pt x="1840" y="353"/>
                    <a:pt x="1509" y="1"/>
                    <a:pt x="1083"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14"/>
            <p:cNvSpPr/>
            <p:nvPr/>
          </p:nvSpPr>
          <p:spPr>
            <a:xfrm>
              <a:off x="1042226" y="1301626"/>
              <a:ext cx="27108" cy="23189"/>
            </a:xfrm>
            <a:custGeom>
              <a:rect b="b" l="l" r="r" t="t"/>
              <a:pathLst>
                <a:path extrusionOk="0" h="1574" w="1840">
                  <a:moveTo>
                    <a:pt x="1069" y="1"/>
                  </a:moveTo>
                  <a:cubicBezTo>
                    <a:pt x="1061" y="1"/>
                    <a:pt x="1054" y="1"/>
                    <a:pt x="1046" y="1"/>
                  </a:cubicBezTo>
                  <a:cubicBezTo>
                    <a:pt x="344" y="1"/>
                    <a:pt x="0" y="848"/>
                    <a:pt x="490" y="1338"/>
                  </a:cubicBezTo>
                  <a:cubicBezTo>
                    <a:pt x="648" y="1501"/>
                    <a:pt x="846" y="1574"/>
                    <a:pt x="1040" y="1574"/>
                  </a:cubicBezTo>
                  <a:cubicBezTo>
                    <a:pt x="1446" y="1574"/>
                    <a:pt x="1840" y="1257"/>
                    <a:pt x="1840" y="782"/>
                  </a:cubicBezTo>
                  <a:cubicBezTo>
                    <a:pt x="1840" y="353"/>
                    <a:pt x="1495" y="1"/>
                    <a:pt x="106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14"/>
            <p:cNvSpPr/>
            <p:nvPr/>
          </p:nvSpPr>
          <p:spPr>
            <a:xfrm>
              <a:off x="1165066" y="1301626"/>
              <a:ext cx="27123" cy="23189"/>
            </a:xfrm>
            <a:custGeom>
              <a:rect b="b" l="l" r="r" t="t"/>
              <a:pathLst>
                <a:path extrusionOk="0" h="1574" w="1841">
                  <a:moveTo>
                    <a:pt x="1069" y="1"/>
                  </a:moveTo>
                  <a:cubicBezTo>
                    <a:pt x="1062" y="1"/>
                    <a:pt x="1054" y="1"/>
                    <a:pt x="1046" y="1"/>
                  </a:cubicBezTo>
                  <a:cubicBezTo>
                    <a:pt x="345" y="1"/>
                    <a:pt x="0" y="848"/>
                    <a:pt x="490" y="1338"/>
                  </a:cubicBezTo>
                  <a:cubicBezTo>
                    <a:pt x="653" y="1501"/>
                    <a:pt x="852" y="1574"/>
                    <a:pt x="1046" y="1574"/>
                  </a:cubicBezTo>
                  <a:cubicBezTo>
                    <a:pt x="1453" y="1574"/>
                    <a:pt x="1840" y="1257"/>
                    <a:pt x="1840" y="782"/>
                  </a:cubicBezTo>
                  <a:cubicBezTo>
                    <a:pt x="1840" y="353"/>
                    <a:pt x="1496" y="1"/>
                    <a:pt x="106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14"/>
            <p:cNvSpPr/>
            <p:nvPr/>
          </p:nvSpPr>
          <p:spPr>
            <a:xfrm>
              <a:off x="1287905" y="1301626"/>
              <a:ext cx="27123" cy="23189"/>
            </a:xfrm>
            <a:custGeom>
              <a:rect b="b" l="l" r="r" t="t"/>
              <a:pathLst>
                <a:path extrusionOk="0" h="1574" w="1841">
                  <a:moveTo>
                    <a:pt x="1083" y="1"/>
                  </a:moveTo>
                  <a:cubicBezTo>
                    <a:pt x="1075" y="1"/>
                    <a:pt x="1067" y="1"/>
                    <a:pt x="1059" y="1"/>
                  </a:cubicBezTo>
                  <a:cubicBezTo>
                    <a:pt x="358" y="1"/>
                    <a:pt x="1" y="848"/>
                    <a:pt x="504" y="1338"/>
                  </a:cubicBezTo>
                  <a:cubicBezTo>
                    <a:pt x="662" y="1501"/>
                    <a:pt x="858" y="1574"/>
                    <a:pt x="1051" y="1574"/>
                  </a:cubicBezTo>
                  <a:cubicBezTo>
                    <a:pt x="1453" y="1574"/>
                    <a:pt x="1840" y="1257"/>
                    <a:pt x="1840" y="782"/>
                  </a:cubicBezTo>
                  <a:cubicBezTo>
                    <a:pt x="1840" y="353"/>
                    <a:pt x="1509" y="1"/>
                    <a:pt x="1083"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14"/>
            <p:cNvSpPr/>
            <p:nvPr/>
          </p:nvSpPr>
          <p:spPr>
            <a:xfrm>
              <a:off x="1410745" y="1301626"/>
              <a:ext cx="27123" cy="23189"/>
            </a:xfrm>
            <a:custGeom>
              <a:rect b="b" l="l" r="r" t="t"/>
              <a:pathLst>
                <a:path extrusionOk="0" h="1574" w="1841">
                  <a:moveTo>
                    <a:pt x="1083" y="1"/>
                  </a:moveTo>
                  <a:cubicBezTo>
                    <a:pt x="1075" y="1"/>
                    <a:pt x="1068" y="1"/>
                    <a:pt x="1060" y="1"/>
                  </a:cubicBezTo>
                  <a:cubicBezTo>
                    <a:pt x="358" y="1"/>
                    <a:pt x="1" y="848"/>
                    <a:pt x="504" y="1338"/>
                  </a:cubicBezTo>
                  <a:cubicBezTo>
                    <a:pt x="662" y="1501"/>
                    <a:pt x="858" y="1574"/>
                    <a:pt x="1051" y="1574"/>
                  </a:cubicBezTo>
                  <a:cubicBezTo>
                    <a:pt x="1453" y="1574"/>
                    <a:pt x="1841" y="1257"/>
                    <a:pt x="1841" y="782"/>
                  </a:cubicBezTo>
                  <a:cubicBezTo>
                    <a:pt x="1841" y="353"/>
                    <a:pt x="1509" y="1"/>
                    <a:pt x="1083"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14"/>
            <p:cNvSpPr/>
            <p:nvPr/>
          </p:nvSpPr>
          <p:spPr>
            <a:xfrm>
              <a:off x="1533599" y="1301641"/>
              <a:ext cx="27314" cy="23174"/>
            </a:xfrm>
            <a:custGeom>
              <a:rect b="b" l="l" r="r" t="t"/>
              <a:pathLst>
                <a:path extrusionOk="0" h="1573" w="1854">
                  <a:moveTo>
                    <a:pt x="1059" y="0"/>
                  </a:moveTo>
                  <a:cubicBezTo>
                    <a:pt x="357" y="0"/>
                    <a:pt x="0" y="847"/>
                    <a:pt x="503" y="1337"/>
                  </a:cubicBezTo>
                  <a:cubicBezTo>
                    <a:pt x="666" y="1500"/>
                    <a:pt x="865" y="1573"/>
                    <a:pt x="1059" y="1573"/>
                  </a:cubicBezTo>
                  <a:cubicBezTo>
                    <a:pt x="1466" y="1573"/>
                    <a:pt x="1853" y="1256"/>
                    <a:pt x="1853" y="781"/>
                  </a:cubicBezTo>
                  <a:cubicBezTo>
                    <a:pt x="1853" y="344"/>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14"/>
            <p:cNvSpPr/>
            <p:nvPr/>
          </p:nvSpPr>
          <p:spPr>
            <a:xfrm>
              <a:off x="1656689" y="1301626"/>
              <a:ext cx="27064" cy="23189"/>
            </a:xfrm>
            <a:custGeom>
              <a:rect b="b" l="l" r="r" t="t"/>
              <a:pathLst>
                <a:path extrusionOk="0" h="1574" w="1837">
                  <a:moveTo>
                    <a:pt x="1078" y="1"/>
                  </a:moveTo>
                  <a:cubicBezTo>
                    <a:pt x="1071" y="1"/>
                    <a:pt x="1063" y="1"/>
                    <a:pt x="1055" y="1"/>
                  </a:cubicBezTo>
                  <a:cubicBezTo>
                    <a:pt x="1050" y="1"/>
                    <a:pt x="1045" y="1"/>
                    <a:pt x="1039" y="1"/>
                  </a:cubicBezTo>
                  <a:cubicBezTo>
                    <a:pt x="336" y="1"/>
                    <a:pt x="0" y="852"/>
                    <a:pt x="486" y="1338"/>
                  </a:cubicBezTo>
                  <a:cubicBezTo>
                    <a:pt x="649" y="1501"/>
                    <a:pt x="848" y="1574"/>
                    <a:pt x="1043" y="1574"/>
                  </a:cubicBezTo>
                  <a:cubicBezTo>
                    <a:pt x="1449" y="1574"/>
                    <a:pt x="1836" y="1257"/>
                    <a:pt x="1836" y="782"/>
                  </a:cubicBezTo>
                  <a:cubicBezTo>
                    <a:pt x="1836" y="353"/>
                    <a:pt x="1492" y="1"/>
                    <a:pt x="1078"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14"/>
            <p:cNvSpPr/>
            <p:nvPr/>
          </p:nvSpPr>
          <p:spPr>
            <a:xfrm>
              <a:off x="304776" y="1424672"/>
              <a:ext cx="27108" cy="23292"/>
            </a:xfrm>
            <a:custGeom>
              <a:rect b="b" l="l" r="r" t="t"/>
              <a:pathLst>
                <a:path extrusionOk="0" h="1581" w="1840">
                  <a:moveTo>
                    <a:pt x="1059" y="1"/>
                  </a:moveTo>
                  <a:cubicBezTo>
                    <a:pt x="344" y="1"/>
                    <a:pt x="0" y="848"/>
                    <a:pt x="490" y="1351"/>
                  </a:cubicBezTo>
                  <a:cubicBezTo>
                    <a:pt x="653" y="1509"/>
                    <a:pt x="851" y="1580"/>
                    <a:pt x="1046" y="1580"/>
                  </a:cubicBezTo>
                  <a:cubicBezTo>
                    <a:pt x="1452" y="1580"/>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14"/>
            <p:cNvSpPr/>
            <p:nvPr/>
          </p:nvSpPr>
          <p:spPr>
            <a:xfrm>
              <a:off x="427616" y="1424672"/>
              <a:ext cx="27123" cy="23292"/>
            </a:xfrm>
            <a:custGeom>
              <a:rect b="b" l="l" r="r" t="t"/>
              <a:pathLst>
                <a:path extrusionOk="0" h="1581" w="1841">
                  <a:moveTo>
                    <a:pt x="1059" y="1"/>
                  </a:moveTo>
                  <a:cubicBezTo>
                    <a:pt x="358" y="1"/>
                    <a:pt x="1" y="848"/>
                    <a:pt x="503" y="1351"/>
                  </a:cubicBezTo>
                  <a:cubicBezTo>
                    <a:pt x="662" y="1509"/>
                    <a:pt x="858" y="1580"/>
                    <a:pt x="1050" y="1580"/>
                  </a:cubicBezTo>
                  <a:cubicBezTo>
                    <a:pt x="1453" y="1580"/>
                    <a:pt x="1840" y="1269"/>
                    <a:pt x="1840" y="795"/>
                  </a:cubicBezTo>
                  <a:cubicBezTo>
                    <a:pt x="1840" y="358"/>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14"/>
            <p:cNvSpPr/>
            <p:nvPr/>
          </p:nvSpPr>
          <p:spPr>
            <a:xfrm>
              <a:off x="550455" y="1424672"/>
              <a:ext cx="27314" cy="23380"/>
            </a:xfrm>
            <a:custGeom>
              <a:rect b="b" l="l" r="r" t="t"/>
              <a:pathLst>
                <a:path extrusionOk="0" h="1587" w="1854">
                  <a:moveTo>
                    <a:pt x="1060" y="1"/>
                  </a:moveTo>
                  <a:cubicBezTo>
                    <a:pt x="358" y="1"/>
                    <a:pt x="1" y="861"/>
                    <a:pt x="504" y="1351"/>
                  </a:cubicBezTo>
                  <a:cubicBezTo>
                    <a:pt x="667" y="1514"/>
                    <a:pt x="865" y="1586"/>
                    <a:pt x="1060" y="1586"/>
                  </a:cubicBezTo>
                  <a:cubicBezTo>
                    <a:pt x="1466" y="1586"/>
                    <a:pt x="1854" y="1269"/>
                    <a:pt x="1854" y="795"/>
                  </a:cubicBezTo>
                  <a:cubicBezTo>
                    <a:pt x="1854" y="358"/>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14"/>
            <p:cNvSpPr/>
            <p:nvPr/>
          </p:nvSpPr>
          <p:spPr>
            <a:xfrm>
              <a:off x="673310" y="1424672"/>
              <a:ext cx="27299" cy="23380"/>
            </a:xfrm>
            <a:custGeom>
              <a:rect b="b" l="l" r="r" t="t"/>
              <a:pathLst>
                <a:path extrusionOk="0" h="1587" w="1853">
                  <a:moveTo>
                    <a:pt x="1059" y="1"/>
                  </a:moveTo>
                  <a:cubicBezTo>
                    <a:pt x="357" y="1"/>
                    <a:pt x="0" y="861"/>
                    <a:pt x="503" y="1351"/>
                  </a:cubicBezTo>
                  <a:cubicBezTo>
                    <a:pt x="666" y="1514"/>
                    <a:pt x="865" y="1586"/>
                    <a:pt x="1059" y="1586"/>
                  </a:cubicBezTo>
                  <a:cubicBezTo>
                    <a:pt x="1466" y="1586"/>
                    <a:pt x="1853" y="1269"/>
                    <a:pt x="1853" y="795"/>
                  </a:cubicBezTo>
                  <a:cubicBezTo>
                    <a:pt x="1853" y="358"/>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14"/>
            <p:cNvSpPr/>
            <p:nvPr/>
          </p:nvSpPr>
          <p:spPr>
            <a:xfrm>
              <a:off x="796341" y="1424672"/>
              <a:ext cx="27123" cy="23292"/>
            </a:xfrm>
            <a:custGeom>
              <a:rect b="b" l="l" r="r" t="t"/>
              <a:pathLst>
                <a:path extrusionOk="0" h="1581" w="1841">
                  <a:moveTo>
                    <a:pt x="1059" y="1"/>
                  </a:moveTo>
                  <a:cubicBezTo>
                    <a:pt x="358" y="1"/>
                    <a:pt x="0" y="848"/>
                    <a:pt x="503" y="1351"/>
                  </a:cubicBezTo>
                  <a:cubicBezTo>
                    <a:pt x="662" y="1509"/>
                    <a:pt x="858" y="1580"/>
                    <a:pt x="1050" y="1580"/>
                  </a:cubicBezTo>
                  <a:cubicBezTo>
                    <a:pt x="1453" y="1580"/>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14"/>
            <p:cNvSpPr/>
            <p:nvPr/>
          </p:nvSpPr>
          <p:spPr>
            <a:xfrm>
              <a:off x="919180" y="1424672"/>
              <a:ext cx="27123" cy="23292"/>
            </a:xfrm>
            <a:custGeom>
              <a:rect b="b" l="l" r="r" t="t"/>
              <a:pathLst>
                <a:path extrusionOk="0" h="1581" w="1841">
                  <a:moveTo>
                    <a:pt x="1060" y="1"/>
                  </a:moveTo>
                  <a:cubicBezTo>
                    <a:pt x="358" y="1"/>
                    <a:pt x="1" y="848"/>
                    <a:pt x="504" y="1351"/>
                  </a:cubicBezTo>
                  <a:cubicBezTo>
                    <a:pt x="662" y="1509"/>
                    <a:pt x="858" y="1580"/>
                    <a:pt x="1050" y="1580"/>
                  </a:cubicBezTo>
                  <a:cubicBezTo>
                    <a:pt x="1453" y="1580"/>
                    <a:pt x="1840" y="1269"/>
                    <a:pt x="1840" y="795"/>
                  </a:cubicBezTo>
                  <a:cubicBezTo>
                    <a:pt x="1840" y="358"/>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14"/>
            <p:cNvSpPr/>
            <p:nvPr/>
          </p:nvSpPr>
          <p:spPr>
            <a:xfrm>
              <a:off x="1042226" y="1424672"/>
              <a:ext cx="27108" cy="23292"/>
            </a:xfrm>
            <a:custGeom>
              <a:rect b="b" l="l" r="r" t="t"/>
              <a:pathLst>
                <a:path extrusionOk="0" h="1581" w="1840">
                  <a:moveTo>
                    <a:pt x="1046" y="1"/>
                  </a:moveTo>
                  <a:cubicBezTo>
                    <a:pt x="344" y="1"/>
                    <a:pt x="0" y="848"/>
                    <a:pt x="490" y="1351"/>
                  </a:cubicBezTo>
                  <a:cubicBezTo>
                    <a:pt x="653" y="1509"/>
                    <a:pt x="851" y="1580"/>
                    <a:pt x="1046" y="1580"/>
                  </a:cubicBezTo>
                  <a:cubicBezTo>
                    <a:pt x="1452" y="1580"/>
                    <a:pt x="1840" y="1269"/>
                    <a:pt x="1840" y="795"/>
                  </a:cubicBezTo>
                  <a:cubicBezTo>
                    <a:pt x="1840" y="358"/>
                    <a:pt x="1483" y="1"/>
                    <a:pt x="104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14"/>
            <p:cNvSpPr/>
            <p:nvPr/>
          </p:nvSpPr>
          <p:spPr>
            <a:xfrm>
              <a:off x="1165066" y="1424672"/>
              <a:ext cx="27123" cy="23292"/>
            </a:xfrm>
            <a:custGeom>
              <a:rect b="b" l="l" r="r" t="t"/>
              <a:pathLst>
                <a:path extrusionOk="0" h="1581" w="1841">
                  <a:moveTo>
                    <a:pt x="1046" y="1"/>
                  </a:moveTo>
                  <a:cubicBezTo>
                    <a:pt x="345" y="1"/>
                    <a:pt x="0" y="848"/>
                    <a:pt x="490" y="1351"/>
                  </a:cubicBezTo>
                  <a:cubicBezTo>
                    <a:pt x="653" y="1509"/>
                    <a:pt x="852" y="1580"/>
                    <a:pt x="1046" y="1580"/>
                  </a:cubicBezTo>
                  <a:cubicBezTo>
                    <a:pt x="1453" y="1580"/>
                    <a:pt x="1840" y="1269"/>
                    <a:pt x="1840" y="795"/>
                  </a:cubicBezTo>
                  <a:cubicBezTo>
                    <a:pt x="1840" y="358"/>
                    <a:pt x="1483" y="1"/>
                    <a:pt x="104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14"/>
            <p:cNvSpPr/>
            <p:nvPr/>
          </p:nvSpPr>
          <p:spPr>
            <a:xfrm>
              <a:off x="1287905" y="1424672"/>
              <a:ext cx="27123" cy="23292"/>
            </a:xfrm>
            <a:custGeom>
              <a:rect b="b" l="l" r="r" t="t"/>
              <a:pathLst>
                <a:path extrusionOk="0" h="1581" w="1841">
                  <a:moveTo>
                    <a:pt x="1059" y="1"/>
                  </a:moveTo>
                  <a:cubicBezTo>
                    <a:pt x="358" y="1"/>
                    <a:pt x="1" y="848"/>
                    <a:pt x="504" y="1351"/>
                  </a:cubicBezTo>
                  <a:cubicBezTo>
                    <a:pt x="662" y="1509"/>
                    <a:pt x="858" y="1580"/>
                    <a:pt x="1050" y="1580"/>
                  </a:cubicBezTo>
                  <a:cubicBezTo>
                    <a:pt x="1453" y="1580"/>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14"/>
            <p:cNvSpPr/>
            <p:nvPr/>
          </p:nvSpPr>
          <p:spPr>
            <a:xfrm>
              <a:off x="1410745" y="1424672"/>
              <a:ext cx="27123" cy="23292"/>
            </a:xfrm>
            <a:custGeom>
              <a:rect b="b" l="l" r="r" t="t"/>
              <a:pathLst>
                <a:path extrusionOk="0" h="1581" w="1841">
                  <a:moveTo>
                    <a:pt x="1060" y="1"/>
                  </a:moveTo>
                  <a:cubicBezTo>
                    <a:pt x="358" y="1"/>
                    <a:pt x="1" y="848"/>
                    <a:pt x="504" y="1351"/>
                  </a:cubicBezTo>
                  <a:cubicBezTo>
                    <a:pt x="662" y="1509"/>
                    <a:pt x="858" y="1580"/>
                    <a:pt x="1051" y="1580"/>
                  </a:cubicBezTo>
                  <a:cubicBezTo>
                    <a:pt x="1453" y="1580"/>
                    <a:pt x="1841" y="1269"/>
                    <a:pt x="1841" y="795"/>
                  </a:cubicBezTo>
                  <a:cubicBezTo>
                    <a:pt x="1841" y="358"/>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4"/>
            <p:cNvSpPr/>
            <p:nvPr/>
          </p:nvSpPr>
          <p:spPr>
            <a:xfrm>
              <a:off x="1533599" y="1424672"/>
              <a:ext cx="27314" cy="23380"/>
            </a:xfrm>
            <a:custGeom>
              <a:rect b="b" l="l" r="r" t="t"/>
              <a:pathLst>
                <a:path extrusionOk="0" h="1587" w="1854">
                  <a:moveTo>
                    <a:pt x="1059" y="1"/>
                  </a:moveTo>
                  <a:cubicBezTo>
                    <a:pt x="357" y="1"/>
                    <a:pt x="0" y="861"/>
                    <a:pt x="503" y="1351"/>
                  </a:cubicBezTo>
                  <a:cubicBezTo>
                    <a:pt x="666" y="1514"/>
                    <a:pt x="865" y="1586"/>
                    <a:pt x="1059" y="1586"/>
                  </a:cubicBezTo>
                  <a:cubicBezTo>
                    <a:pt x="1466" y="1586"/>
                    <a:pt x="1853" y="1269"/>
                    <a:pt x="1853" y="795"/>
                  </a:cubicBezTo>
                  <a:cubicBezTo>
                    <a:pt x="1853" y="358"/>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14"/>
            <p:cNvSpPr/>
            <p:nvPr/>
          </p:nvSpPr>
          <p:spPr>
            <a:xfrm>
              <a:off x="1656630" y="1424672"/>
              <a:ext cx="27123" cy="23380"/>
            </a:xfrm>
            <a:custGeom>
              <a:rect b="b" l="l" r="r" t="t"/>
              <a:pathLst>
                <a:path extrusionOk="0" h="1587" w="1841">
                  <a:moveTo>
                    <a:pt x="1059" y="1"/>
                  </a:moveTo>
                  <a:cubicBezTo>
                    <a:pt x="345" y="1"/>
                    <a:pt x="1" y="861"/>
                    <a:pt x="490" y="1351"/>
                  </a:cubicBezTo>
                  <a:cubicBezTo>
                    <a:pt x="653" y="1514"/>
                    <a:pt x="852" y="1586"/>
                    <a:pt x="1047" y="1586"/>
                  </a:cubicBezTo>
                  <a:cubicBezTo>
                    <a:pt x="1453" y="1586"/>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14"/>
            <p:cNvSpPr/>
            <p:nvPr/>
          </p:nvSpPr>
          <p:spPr>
            <a:xfrm>
              <a:off x="304776" y="1547909"/>
              <a:ext cx="27108" cy="23277"/>
            </a:xfrm>
            <a:custGeom>
              <a:rect b="b" l="l" r="r" t="t"/>
              <a:pathLst>
                <a:path extrusionOk="0" h="1580" w="1840">
                  <a:moveTo>
                    <a:pt x="1059" y="0"/>
                  </a:moveTo>
                  <a:cubicBezTo>
                    <a:pt x="344" y="0"/>
                    <a:pt x="0" y="847"/>
                    <a:pt x="490" y="1350"/>
                  </a:cubicBezTo>
                  <a:cubicBezTo>
                    <a:pt x="653" y="1509"/>
                    <a:pt x="851" y="1580"/>
                    <a:pt x="1046" y="1580"/>
                  </a:cubicBezTo>
                  <a:cubicBezTo>
                    <a:pt x="1452" y="1580"/>
                    <a:pt x="1840" y="1269"/>
                    <a:pt x="1840" y="794"/>
                  </a:cubicBezTo>
                  <a:cubicBezTo>
                    <a:pt x="1840" y="358"/>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14"/>
            <p:cNvSpPr/>
            <p:nvPr/>
          </p:nvSpPr>
          <p:spPr>
            <a:xfrm>
              <a:off x="427616" y="1547909"/>
              <a:ext cx="27123" cy="23277"/>
            </a:xfrm>
            <a:custGeom>
              <a:rect b="b" l="l" r="r" t="t"/>
              <a:pathLst>
                <a:path extrusionOk="0" h="1580" w="1841">
                  <a:moveTo>
                    <a:pt x="1059" y="0"/>
                  </a:moveTo>
                  <a:cubicBezTo>
                    <a:pt x="358" y="0"/>
                    <a:pt x="1" y="847"/>
                    <a:pt x="503" y="1350"/>
                  </a:cubicBezTo>
                  <a:cubicBezTo>
                    <a:pt x="662" y="1509"/>
                    <a:pt x="858" y="1580"/>
                    <a:pt x="1050" y="1580"/>
                  </a:cubicBezTo>
                  <a:cubicBezTo>
                    <a:pt x="1453" y="1580"/>
                    <a:pt x="1840" y="1269"/>
                    <a:pt x="1840" y="794"/>
                  </a:cubicBezTo>
                  <a:cubicBezTo>
                    <a:pt x="1840" y="358"/>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14"/>
            <p:cNvSpPr/>
            <p:nvPr/>
          </p:nvSpPr>
          <p:spPr>
            <a:xfrm>
              <a:off x="550455" y="1547909"/>
              <a:ext cx="27314" cy="23277"/>
            </a:xfrm>
            <a:custGeom>
              <a:rect b="b" l="l" r="r" t="t"/>
              <a:pathLst>
                <a:path extrusionOk="0" h="1580" w="1854">
                  <a:moveTo>
                    <a:pt x="1060" y="0"/>
                  </a:moveTo>
                  <a:cubicBezTo>
                    <a:pt x="358" y="0"/>
                    <a:pt x="1" y="847"/>
                    <a:pt x="504" y="1350"/>
                  </a:cubicBezTo>
                  <a:cubicBezTo>
                    <a:pt x="666" y="1509"/>
                    <a:pt x="865" y="1580"/>
                    <a:pt x="1060" y="1580"/>
                  </a:cubicBezTo>
                  <a:cubicBezTo>
                    <a:pt x="1466" y="1580"/>
                    <a:pt x="1854" y="1269"/>
                    <a:pt x="1854" y="794"/>
                  </a:cubicBezTo>
                  <a:cubicBezTo>
                    <a:pt x="1854" y="358"/>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14"/>
            <p:cNvSpPr/>
            <p:nvPr/>
          </p:nvSpPr>
          <p:spPr>
            <a:xfrm>
              <a:off x="673310" y="1547909"/>
              <a:ext cx="27299" cy="23366"/>
            </a:xfrm>
            <a:custGeom>
              <a:rect b="b" l="l" r="r" t="t"/>
              <a:pathLst>
                <a:path extrusionOk="0" h="1586" w="1853">
                  <a:moveTo>
                    <a:pt x="1059" y="0"/>
                  </a:moveTo>
                  <a:cubicBezTo>
                    <a:pt x="357" y="0"/>
                    <a:pt x="0" y="847"/>
                    <a:pt x="503" y="1350"/>
                  </a:cubicBezTo>
                  <a:cubicBezTo>
                    <a:pt x="666" y="1513"/>
                    <a:pt x="865" y="1586"/>
                    <a:pt x="1059" y="1586"/>
                  </a:cubicBezTo>
                  <a:cubicBezTo>
                    <a:pt x="1466" y="1586"/>
                    <a:pt x="1853" y="1269"/>
                    <a:pt x="1853" y="794"/>
                  </a:cubicBezTo>
                  <a:cubicBezTo>
                    <a:pt x="1853" y="358"/>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14"/>
            <p:cNvSpPr/>
            <p:nvPr/>
          </p:nvSpPr>
          <p:spPr>
            <a:xfrm>
              <a:off x="796341" y="1547909"/>
              <a:ext cx="27123" cy="23277"/>
            </a:xfrm>
            <a:custGeom>
              <a:rect b="b" l="l" r="r" t="t"/>
              <a:pathLst>
                <a:path extrusionOk="0" h="1580" w="1841">
                  <a:moveTo>
                    <a:pt x="1059" y="0"/>
                  </a:moveTo>
                  <a:cubicBezTo>
                    <a:pt x="358" y="0"/>
                    <a:pt x="0" y="847"/>
                    <a:pt x="503" y="1350"/>
                  </a:cubicBezTo>
                  <a:cubicBezTo>
                    <a:pt x="662" y="1509"/>
                    <a:pt x="858" y="1580"/>
                    <a:pt x="1050" y="1580"/>
                  </a:cubicBezTo>
                  <a:cubicBezTo>
                    <a:pt x="1453" y="1580"/>
                    <a:pt x="1840" y="1269"/>
                    <a:pt x="1840" y="794"/>
                  </a:cubicBezTo>
                  <a:cubicBezTo>
                    <a:pt x="1840" y="358"/>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14"/>
            <p:cNvSpPr/>
            <p:nvPr/>
          </p:nvSpPr>
          <p:spPr>
            <a:xfrm>
              <a:off x="919180" y="1547909"/>
              <a:ext cx="27123" cy="23277"/>
            </a:xfrm>
            <a:custGeom>
              <a:rect b="b" l="l" r="r" t="t"/>
              <a:pathLst>
                <a:path extrusionOk="0" h="1580" w="1841">
                  <a:moveTo>
                    <a:pt x="1060" y="0"/>
                  </a:moveTo>
                  <a:cubicBezTo>
                    <a:pt x="358" y="0"/>
                    <a:pt x="1" y="847"/>
                    <a:pt x="504" y="1350"/>
                  </a:cubicBezTo>
                  <a:cubicBezTo>
                    <a:pt x="662" y="1509"/>
                    <a:pt x="858" y="1580"/>
                    <a:pt x="1050" y="1580"/>
                  </a:cubicBezTo>
                  <a:cubicBezTo>
                    <a:pt x="1453" y="1580"/>
                    <a:pt x="1840" y="1269"/>
                    <a:pt x="1840" y="794"/>
                  </a:cubicBezTo>
                  <a:cubicBezTo>
                    <a:pt x="1840" y="358"/>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14"/>
            <p:cNvSpPr/>
            <p:nvPr/>
          </p:nvSpPr>
          <p:spPr>
            <a:xfrm>
              <a:off x="1042226" y="1547909"/>
              <a:ext cx="27108" cy="23277"/>
            </a:xfrm>
            <a:custGeom>
              <a:rect b="b" l="l" r="r" t="t"/>
              <a:pathLst>
                <a:path extrusionOk="0" h="1580" w="1840">
                  <a:moveTo>
                    <a:pt x="1046" y="0"/>
                  </a:moveTo>
                  <a:cubicBezTo>
                    <a:pt x="344" y="0"/>
                    <a:pt x="0" y="847"/>
                    <a:pt x="490" y="1350"/>
                  </a:cubicBezTo>
                  <a:cubicBezTo>
                    <a:pt x="653" y="1509"/>
                    <a:pt x="851" y="1580"/>
                    <a:pt x="1046" y="1580"/>
                  </a:cubicBezTo>
                  <a:cubicBezTo>
                    <a:pt x="1452" y="1580"/>
                    <a:pt x="1840" y="1269"/>
                    <a:pt x="1840" y="794"/>
                  </a:cubicBezTo>
                  <a:cubicBezTo>
                    <a:pt x="1840" y="358"/>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14"/>
            <p:cNvSpPr/>
            <p:nvPr/>
          </p:nvSpPr>
          <p:spPr>
            <a:xfrm>
              <a:off x="1165066" y="1547909"/>
              <a:ext cx="27123" cy="23277"/>
            </a:xfrm>
            <a:custGeom>
              <a:rect b="b" l="l" r="r" t="t"/>
              <a:pathLst>
                <a:path extrusionOk="0" h="1580" w="1841">
                  <a:moveTo>
                    <a:pt x="1046" y="0"/>
                  </a:moveTo>
                  <a:cubicBezTo>
                    <a:pt x="345" y="0"/>
                    <a:pt x="0" y="847"/>
                    <a:pt x="490" y="1350"/>
                  </a:cubicBezTo>
                  <a:cubicBezTo>
                    <a:pt x="653" y="1509"/>
                    <a:pt x="852" y="1580"/>
                    <a:pt x="1046" y="1580"/>
                  </a:cubicBezTo>
                  <a:cubicBezTo>
                    <a:pt x="1453" y="1580"/>
                    <a:pt x="1840" y="1269"/>
                    <a:pt x="1840" y="794"/>
                  </a:cubicBezTo>
                  <a:cubicBezTo>
                    <a:pt x="1840" y="358"/>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14"/>
            <p:cNvSpPr/>
            <p:nvPr/>
          </p:nvSpPr>
          <p:spPr>
            <a:xfrm>
              <a:off x="1287905" y="1547909"/>
              <a:ext cx="27123" cy="23277"/>
            </a:xfrm>
            <a:custGeom>
              <a:rect b="b" l="l" r="r" t="t"/>
              <a:pathLst>
                <a:path extrusionOk="0" h="1580" w="1841">
                  <a:moveTo>
                    <a:pt x="1059" y="0"/>
                  </a:moveTo>
                  <a:cubicBezTo>
                    <a:pt x="358" y="0"/>
                    <a:pt x="1" y="847"/>
                    <a:pt x="504" y="1350"/>
                  </a:cubicBezTo>
                  <a:cubicBezTo>
                    <a:pt x="662" y="1509"/>
                    <a:pt x="858" y="1580"/>
                    <a:pt x="1050" y="1580"/>
                  </a:cubicBezTo>
                  <a:cubicBezTo>
                    <a:pt x="1453" y="1580"/>
                    <a:pt x="1840" y="1269"/>
                    <a:pt x="1840" y="794"/>
                  </a:cubicBezTo>
                  <a:cubicBezTo>
                    <a:pt x="1840" y="358"/>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14"/>
            <p:cNvSpPr/>
            <p:nvPr/>
          </p:nvSpPr>
          <p:spPr>
            <a:xfrm>
              <a:off x="1410745" y="1547909"/>
              <a:ext cx="27123" cy="23277"/>
            </a:xfrm>
            <a:custGeom>
              <a:rect b="b" l="l" r="r" t="t"/>
              <a:pathLst>
                <a:path extrusionOk="0" h="1580" w="1841">
                  <a:moveTo>
                    <a:pt x="1060" y="0"/>
                  </a:moveTo>
                  <a:cubicBezTo>
                    <a:pt x="358" y="0"/>
                    <a:pt x="1" y="847"/>
                    <a:pt x="504" y="1350"/>
                  </a:cubicBezTo>
                  <a:cubicBezTo>
                    <a:pt x="662" y="1509"/>
                    <a:pt x="858" y="1580"/>
                    <a:pt x="1051" y="1580"/>
                  </a:cubicBezTo>
                  <a:cubicBezTo>
                    <a:pt x="1453" y="1580"/>
                    <a:pt x="1841" y="1269"/>
                    <a:pt x="1841" y="794"/>
                  </a:cubicBezTo>
                  <a:cubicBezTo>
                    <a:pt x="1841" y="358"/>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14"/>
            <p:cNvSpPr/>
            <p:nvPr/>
          </p:nvSpPr>
          <p:spPr>
            <a:xfrm>
              <a:off x="1533599" y="1547909"/>
              <a:ext cx="27314" cy="23277"/>
            </a:xfrm>
            <a:custGeom>
              <a:rect b="b" l="l" r="r" t="t"/>
              <a:pathLst>
                <a:path extrusionOk="0" h="1580" w="1854">
                  <a:moveTo>
                    <a:pt x="1059" y="0"/>
                  </a:moveTo>
                  <a:cubicBezTo>
                    <a:pt x="357" y="0"/>
                    <a:pt x="0" y="847"/>
                    <a:pt x="503" y="1350"/>
                  </a:cubicBezTo>
                  <a:cubicBezTo>
                    <a:pt x="666" y="1509"/>
                    <a:pt x="865" y="1580"/>
                    <a:pt x="1059" y="1580"/>
                  </a:cubicBezTo>
                  <a:cubicBezTo>
                    <a:pt x="1465" y="1580"/>
                    <a:pt x="1853" y="1269"/>
                    <a:pt x="1853" y="794"/>
                  </a:cubicBezTo>
                  <a:cubicBezTo>
                    <a:pt x="1853" y="358"/>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14"/>
            <p:cNvSpPr/>
            <p:nvPr/>
          </p:nvSpPr>
          <p:spPr>
            <a:xfrm>
              <a:off x="1656630" y="1547909"/>
              <a:ext cx="27123" cy="23366"/>
            </a:xfrm>
            <a:custGeom>
              <a:rect b="b" l="l" r="r" t="t"/>
              <a:pathLst>
                <a:path extrusionOk="0" h="1586" w="1841">
                  <a:moveTo>
                    <a:pt x="1059" y="0"/>
                  </a:moveTo>
                  <a:cubicBezTo>
                    <a:pt x="345" y="0"/>
                    <a:pt x="1" y="847"/>
                    <a:pt x="490" y="1350"/>
                  </a:cubicBezTo>
                  <a:cubicBezTo>
                    <a:pt x="653" y="1513"/>
                    <a:pt x="852" y="1586"/>
                    <a:pt x="1047" y="1586"/>
                  </a:cubicBezTo>
                  <a:cubicBezTo>
                    <a:pt x="1453" y="1586"/>
                    <a:pt x="1840" y="1269"/>
                    <a:pt x="1840" y="794"/>
                  </a:cubicBezTo>
                  <a:cubicBezTo>
                    <a:pt x="1840" y="358"/>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14"/>
            <p:cNvSpPr/>
            <p:nvPr/>
          </p:nvSpPr>
          <p:spPr>
            <a:xfrm>
              <a:off x="304776" y="1671147"/>
              <a:ext cx="27108" cy="23174"/>
            </a:xfrm>
            <a:custGeom>
              <a:rect b="b" l="l" r="r" t="t"/>
              <a:pathLst>
                <a:path extrusionOk="0" h="1573" w="1840">
                  <a:moveTo>
                    <a:pt x="1059" y="0"/>
                  </a:moveTo>
                  <a:cubicBezTo>
                    <a:pt x="344" y="0"/>
                    <a:pt x="0" y="847"/>
                    <a:pt x="490" y="1337"/>
                  </a:cubicBezTo>
                  <a:cubicBezTo>
                    <a:pt x="653" y="1500"/>
                    <a:pt x="852" y="1572"/>
                    <a:pt x="1046" y="1572"/>
                  </a:cubicBezTo>
                  <a:cubicBezTo>
                    <a:pt x="1453" y="1572"/>
                    <a:pt x="1840" y="1255"/>
                    <a:pt x="1840" y="781"/>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14"/>
            <p:cNvSpPr/>
            <p:nvPr/>
          </p:nvSpPr>
          <p:spPr>
            <a:xfrm>
              <a:off x="427616" y="1671147"/>
              <a:ext cx="27123" cy="23174"/>
            </a:xfrm>
            <a:custGeom>
              <a:rect b="b" l="l" r="r" t="t"/>
              <a:pathLst>
                <a:path extrusionOk="0" h="1573" w="1841">
                  <a:moveTo>
                    <a:pt x="1059" y="0"/>
                  </a:moveTo>
                  <a:cubicBezTo>
                    <a:pt x="358" y="0"/>
                    <a:pt x="1" y="847"/>
                    <a:pt x="503" y="1337"/>
                  </a:cubicBezTo>
                  <a:cubicBezTo>
                    <a:pt x="662" y="1500"/>
                    <a:pt x="858" y="1572"/>
                    <a:pt x="1051" y="1572"/>
                  </a:cubicBezTo>
                  <a:cubicBezTo>
                    <a:pt x="1453" y="1572"/>
                    <a:pt x="1840" y="1255"/>
                    <a:pt x="1840" y="781"/>
                  </a:cubicBezTo>
                  <a:cubicBezTo>
                    <a:pt x="1840" y="357"/>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14"/>
            <p:cNvSpPr/>
            <p:nvPr/>
          </p:nvSpPr>
          <p:spPr>
            <a:xfrm>
              <a:off x="550455" y="1671147"/>
              <a:ext cx="27314" cy="23277"/>
            </a:xfrm>
            <a:custGeom>
              <a:rect b="b" l="l" r="r" t="t"/>
              <a:pathLst>
                <a:path extrusionOk="0" h="1580" w="1854">
                  <a:moveTo>
                    <a:pt x="1060" y="0"/>
                  </a:moveTo>
                  <a:cubicBezTo>
                    <a:pt x="358" y="0"/>
                    <a:pt x="1" y="847"/>
                    <a:pt x="504" y="1350"/>
                  </a:cubicBezTo>
                  <a:cubicBezTo>
                    <a:pt x="666" y="1508"/>
                    <a:pt x="864" y="1579"/>
                    <a:pt x="1058" y="1579"/>
                  </a:cubicBezTo>
                  <a:cubicBezTo>
                    <a:pt x="1465" y="1579"/>
                    <a:pt x="1854" y="1265"/>
                    <a:pt x="1854" y="781"/>
                  </a:cubicBezTo>
                  <a:cubicBezTo>
                    <a:pt x="1854" y="344"/>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14"/>
            <p:cNvSpPr/>
            <p:nvPr/>
          </p:nvSpPr>
          <p:spPr>
            <a:xfrm>
              <a:off x="673310" y="1671147"/>
              <a:ext cx="27299" cy="23277"/>
            </a:xfrm>
            <a:custGeom>
              <a:rect b="b" l="l" r="r" t="t"/>
              <a:pathLst>
                <a:path extrusionOk="0" h="1580" w="1853">
                  <a:moveTo>
                    <a:pt x="1059" y="0"/>
                  </a:moveTo>
                  <a:cubicBezTo>
                    <a:pt x="357" y="0"/>
                    <a:pt x="0" y="847"/>
                    <a:pt x="503" y="1350"/>
                  </a:cubicBezTo>
                  <a:cubicBezTo>
                    <a:pt x="665" y="1508"/>
                    <a:pt x="863" y="1579"/>
                    <a:pt x="1057" y="1579"/>
                  </a:cubicBezTo>
                  <a:cubicBezTo>
                    <a:pt x="1464" y="1579"/>
                    <a:pt x="1853" y="1265"/>
                    <a:pt x="1853" y="781"/>
                  </a:cubicBezTo>
                  <a:cubicBezTo>
                    <a:pt x="1853" y="357"/>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14"/>
            <p:cNvSpPr/>
            <p:nvPr/>
          </p:nvSpPr>
          <p:spPr>
            <a:xfrm>
              <a:off x="796341" y="1671147"/>
              <a:ext cx="27123" cy="23174"/>
            </a:xfrm>
            <a:custGeom>
              <a:rect b="b" l="l" r="r" t="t"/>
              <a:pathLst>
                <a:path extrusionOk="0" h="1573" w="1841">
                  <a:moveTo>
                    <a:pt x="1059" y="0"/>
                  </a:moveTo>
                  <a:cubicBezTo>
                    <a:pt x="358" y="0"/>
                    <a:pt x="0" y="847"/>
                    <a:pt x="503" y="1337"/>
                  </a:cubicBezTo>
                  <a:cubicBezTo>
                    <a:pt x="662" y="1500"/>
                    <a:pt x="858" y="1572"/>
                    <a:pt x="1051" y="1572"/>
                  </a:cubicBezTo>
                  <a:cubicBezTo>
                    <a:pt x="1453" y="1572"/>
                    <a:pt x="1840" y="1255"/>
                    <a:pt x="1840" y="781"/>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14"/>
            <p:cNvSpPr/>
            <p:nvPr/>
          </p:nvSpPr>
          <p:spPr>
            <a:xfrm>
              <a:off x="919180" y="1671147"/>
              <a:ext cx="27123" cy="23174"/>
            </a:xfrm>
            <a:custGeom>
              <a:rect b="b" l="l" r="r" t="t"/>
              <a:pathLst>
                <a:path extrusionOk="0" h="1573" w="1841">
                  <a:moveTo>
                    <a:pt x="1060" y="0"/>
                  </a:moveTo>
                  <a:cubicBezTo>
                    <a:pt x="358" y="0"/>
                    <a:pt x="1" y="847"/>
                    <a:pt x="504" y="1337"/>
                  </a:cubicBezTo>
                  <a:cubicBezTo>
                    <a:pt x="662" y="1500"/>
                    <a:pt x="858" y="1572"/>
                    <a:pt x="1051" y="1572"/>
                  </a:cubicBezTo>
                  <a:cubicBezTo>
                    <a:pt x="1453" y="1572"/>
                    <a:pt x="1840" y="1255"/>
                    <a:pt x="1840" y="781"/>
                  </a:cubicBezTo>
                  <a:cubicBezTo>
                    <a:pt x="1840" y="357"/>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14"/>
            <p:cNvSpPr/>
            <p:nvPr/>
          </p:nvSpPr>
          <p:spPr>
            <a:xfrm>
              <a:off x="1042226" y="1671147"/>
              <a:ext cx="27108" cy="23174"/>
            </a:xfrm>
            <a:custGeom>
              <a:rect b="b" l="l" r="r" t="t"/>
              <a:pathLst>
                <a:path extrusionOk="0" h="1573" w="1840">
                  <a:moveTo>
                    <a:pt x="1046" y="0"/>
                  </a:moveTo>
                  <a:cubicBezTo>
                    <a:pt x="344" y="0"/>
                    <a:pt x="0" y="847"/>
                    <a:pt x="490" y="1337"/>
                  </a:cubicBezTo>
                  <a:cubicBezTo>
                    <a:pt x="653" y="1500"/>
                    <a:pt x="852" y="1572"/>
                    <a:pt x="1046" y="1572"/>
                  </a:cubicBezTo>
                  <a:cubicBezTo>
                    <a:pt x="1453" y="1572"/>
                    <a:pt x="1840" y="1255"/>
                    <a:pt x="1840" y="781"/>
                  </a:cubicBezTo>
                  <a:cubicBezTo>
                    <a:pt x="1840" y="357"/>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14"/>
            <p:cNvSpPr/>
            <p:nvPr/>
          </p:nvSpPr>
          <p:spPr>
            <a:xfrm>
              <a:off x="1165066" y="1671147"/>
              <a:ext cx="27123" cy="23174"/>
            </a:xfrm>
            <a:custGeom>
              <a:rect b="b" l="l" r="r" t="t"/>
              <a:pathLst>
                <a:path extrusionOk="0" h="1573" w="1841">
                  <a:moveTo>
                    <a:pt x="1046" y="0"/>
                  </a:moveTo>
                  <a:cubicBezTo>
                    <a:pt x="345" y="0"/>
                    <a:pt x="0" y="847"/>
                    <a:pt x="490" y="1337"/>
                  </a:cubicBezTo>
                  <a:cubicBezTo>
                    <a:pt x="653" y="1500"/>
                    <a:pt x="852" y="1572"/>
                    <a:pt x="1046" y="1572"/>
                  </a:cubicBezTo>
                  <a:cubicBezTo>
                    <a:pt x="1453" y="1572"/>
                    <a:pt x="1840" y="1255"/>
                    <a:pt x="1840" y="781"/>
                  </a:cubicBezTo>
                  <a:cubicBezTo>
                    <a:pt x="1840" y="357"/>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14"/>
            <p:cNvSpPr/>
            <p:nvPr/>
          </p:nvSpPr>
          <p:spPr>
            <a:xfrm>
              <a:off x="1287905" y="1671147"/>
              <a:ext cx="27123" cy="23174"/>
            </a:xfrm>
            <a:custGeom>
              <a:rect b="b" l="l" r="r" t="t"/>
              <a:pathLst>
                <a:path extrusionOk="0" h="1573" w="1841">
                  <a:moveTo>
                    <a:pt x="1059" y="0"/>
                  </a:moveTo>
                  <a:cubicBezTo>
                    <a:pt x="358" y="0"/>
                    <a:pt x="1" y="847"/>
                    <a:pt x="504" y="1337"/>
                  </a:cubicBezTo>
                  <a:cubicBezTo>
                    <a:pt x="662" y="1500"/>
                    <a:pt x="858" y="1572"/>
                    <a:pt x="1051" y="1572"/>
                  </a:cubicBezTo>
                  <a:cubicBezTo>
                    <a:pt x="1453" y="1572"/>
                    <a:pt x="1840" y="1255"/>
                    <a:pt x="1840" y="781"/>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14"/>
            <p:cNvSpPr/>
            <p:nvPr/>
          </p:nvSpPr>
          <p:spPr>
            <a:xfrm>
              <a:off x="1410745" y="1671147"/>
              <a:ext cx="27123" cy="23174"/>
            </a:xfrm>
            <a:custGeom>
              <a:rect b="b" l="l" r="r" t="t"/>
              <a:pathLst>
                <a:path extrusionOk="0" h="1573" w="1841">
                  <a:moveTo>
                    <a:pt x="1060" y="0"/>
                  </a:moveTo>
                  <a:cubicBezTo>
                    <a:pt x="358" y="0"/>
                    <a:pt x="1" y="847"/>
                    <a:pt x="504" y="1337"/>
                  </a:cubicBezTo>
                  <a:cubicBezTo>
                    <a:pt x="662" y="1500"/>
                    <a:pt x="858" y="1572"/>
                    <a:pt x="1051" y="1572"/>
                  </a:cubicBezTo>
                  <a:cubicBezTo>
                    <a:pt x="1453" y="1572"/>
                    <a:pt x="1841" y="1255"/>
                    <a:pt x="1841" y="781"/>
                  </a:cubicBezTo>
                  <a:cubicBezTo>
                    <a:pt x="1841" y="357"/>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14"/>
            <p:cNvSpPr/>
            <p:nvPr/>
          </p:nvSpPr>
          <p:spPr>
            <a:xfrm>
              <a:off x="1533599" y="1671147"/>
              <a:ext cx="27314" cy="23277"/>
            </a:xfrm>
            <a:custGeom>
              <a:rect b="b" l="l" r="r" t="t"/>
              <a:pathLst>
                <a:path extrusionOk="0" h="1580" w="1854">
                  <a:moveTo>
                    <a:pt x="1059" y="0"/>
                  </a:moveTo>
                  <a:cubicBezTo>
                    <a:pt x="357" y="0"/>
                    <a:pt x="0" y="847"/>
                    <a:pt x="503" y="1350"/>
                  </a:cubicBezTo>
                  <a:cubicBezTo>
                    <a:pt x="665" y="1508"/>
                    <a:pt x="863" y="1579"/>
                    <a:pt x="1057" y="1579"/>
                  </a:cubicBezTo>
                  <a:cubicBezTo>
                    <a:pt x="1464" y="1579"/>
                    <a:pt x="1853" y="1265"/>
                    <a:pt x="1853" y="781"/>
                  </a:cubicBezTo>
                  <a:cubicBezTo>
                    <a:pt x="1853" y="344"/>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14"/>
            <p:cNvSpPr/>
            <p:nvPr/>
          </p:nvSpPr>
          <p:spPr>
            <a:xfrm>
              <a:off x="1656630" y="1671147"/>
              <a:ext cx="27123" cy="23277"/>
            </a:xfrm>
            <a:custGeom>
              <a:rect b="b" l="l" r="r" t="t"/>
              <a:pathLst>
                <a:path extrusionOk="0" h="1580" w="1841">
                  <a:moveTo>
                    <a:pt x="1059" y="0"/>
                  </a:moveTo>
                  <a:cubicBezTo>
                    <a:pt x="345" y="0"/>
                    <a:pt x="1" y="847"/>
                    <a:pt x="490" y="1350"/>
                  </a:cubicBezTo>
                  <a:cubicBezTo>
                    <a:pt x="653" y="1508"/>
                    <a:pt x="851" y="1579"/>
                    <a:pt x="1044" y="1579"/>
                  </a:cubicBezTo>
                  <a:cubicBezTo>
                    <a:pt x="1452" y="1579"/>
                    <a:pt x="1840" y="1265"/>
                    <a:pt x="1840" y="781"/>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14"/>
            <p:cNvSpPr/>
            <p:nvPr/>
          </p:nvSpPr>
          <p:spPr>
            <a:xfrm>
              <a:off x="304776" y="1794369"/>
              <a:ext cx="27108" cy="23174"/>
            </a:xfrm>
            <a:custGeom>
              <a:rect b="b" l="l" r="r" t="t"/>
              <a:pathLst>
                <a:path extrusionOk="0" h="1573" w="1840">
                  <a:moveTo>
                    <a:pt x="1059" y="1"/>
                  </a:moveTo>
                  <a:cubicBezTo>
                    <a:pt x="344" y="1"/>
                    <a:pt x="0" y="848"/>
                    <a:pt x="490" y="1337"/>
                  </a:cubicBezTo>
                  <a:cubicBezTo>
                    <a:pt x="653" y="1500"/>
                    <a:pt x="852" y="1573"/>
                    <a:pt x="1046" y="1573"/>
                  </a:cubicBezTo>
                  <a:cubicBezTo>
                    <a:pt x="1453" y="1573"/>
                    <a:pt x="1840" y="1256"/>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14"/>
            <p:cNvSpPr/>
            <p:nvPr/>
          </p:nvSpPr>
          <p:spPr>
            <a:xfrm>
              <a:off x="427616" y="1794369"/>
              <a:ext cx="27123" cy="23174"/>
            </a:xfrm>
            <a:custGeom>
              <a:rect b="b" l="l" r="r" t="t"/>
              <a:pathLst>
                <a:path extrusionOk="0" h="1573" w="1841">
                  <a:moveTo>
                    <a:pt x="1059" y="1"/>
                  </a:moveTo>
                  <a:cubicBezTo>
                    <a:pt x="358" y="1"/>
                    <a:pt x="1" y="848"/>
                    <a:pt x="503" y="1337"/>
                  </a:cubicBezTo>
                  <a:cubicBezTo>
                    <a:pt x="662" y="1500"/>
                    <a:pt x="858" y="1573"/>
                    <a:pt x="1051" y="1573"/>
                  </a:cubicBezTo>
                  <a:cubicBezTo>
                    <a:pt x="1453" y="1573"/>
                    <a:pt x="1840" y="1256"/>
                    <a:pt x="1840" y="782"/>
                  </a:cubicBezTo>
                  <a:cubicBezTo>
                    <a:pt x="1840" y="345"/>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14"/>
            <p:cNvSpPr/>
            <p:nvPr/>
          </p:nvSpPr>
          <p:spPr>
            <a:xfrm>
              <a:off x="550455" y="1794369"/>
              <a:ext cx="27314" cy="23174"/>
            </a:xfrm>
            <a:custGeom>
              <a:rect b="b" l="l" r="r" t="t"/>
              <a:pathLst>
                <a:path extrusionOk="0" h="1573" w="1854">
                  <a:moveTo>
                    <a:pt x="1060" y="1"/>
                  </a:moveTo>
                  <a:cubicBezTo>
                    <a:pt x="358" y="1"/>
                    <a:pt x="1" y="848"/>
                    <a:pt x="504" y="1337"/>
                  </a:cubicBezTo>
                  <a:cubicBezTo>
                    <a:pt x="667" y="1500"/>
                    <a:pt x="865" y="1573"/>
                    <a:pt x="1060" y="1573"/>
                  </a:cubicBezTo>
                  <a:cubicBezTo>
                    <a:pt x="1466" y="1573"/>
                    <a:pt x="1854" y="1256"/>
                    <a:pt x="1854" y="782"/>
                  </a:cubicBezTo>
                  <a:cubicBezTo>
                    <a:pt x="1840" y="345"/>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14"/>
            <p:cNvSpPr/>
            <p:nvPr/>
          </p:nvSpPr>
          <p:spPr>
            <a:xfrm>
              <a:off x="673354" y="1794369"/>
              <a:ext cx="27255" cy="23174"/>
            </a:xfrm>
            <a:custGeom>
              <a:rect b="b" l="l" r="r" t="t"/>
              <a:pathLst>
                <a:path extrusionOk="0" h="1573" w="1850">
                  <a:moveTo>
                    <a:pt x="1040" y="1"/>
                  </a:moveTo>
                  <a:cubicBezTo>
                    <a:pt x="349" y="1"/>
                    <a:pt x="1" y="851"/>
                    <a:pt x="500" y="1337"/>
                  </a:cubicBezTo>
                  <a:cubicBezTo>
                    <a:pt x="663" y="1500"/>
                    <a:pt x="862" y="1573"/>
                    <a:pt x="1056" y="1573"/>
                  </a:cubicBezTo>
                  <a:cubicBezTo>
                    <a:pt x="1463" y="1573"/>
                    <a:pt x="1850" y="1256"/>
                    <a:pt x="1850" y="782"/>
                  </a:cubicBezTo>
                  <a:cubicBezTo>
                    <a:pt x="1850" y="345"/>
                    <a:pt x="1493" y="1"/>
                    <a:pt x="1056" y="1"/>
                  </a:cubicBezTo>
                  <a:cubicBezTo>
                    <a:pt x="1050" y="1"/>
                    <a:pt x="1045" y="1"/>
                    <a:pt x="104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14"/>
            <p:cNvSpPr/>
            <p:nvPr/>
          </p:nvSpPr>
          <p:spPr>
            <a:xfrm>
              <a:off x="796341" y="1794369"/>
              <a:ext cx="27123" cy="23174"/>
            </a:xfrm>
            <a:custGeom>
              <a:rect b="b" l="l" r="r" t="t"/>
              <a:pathLst>
                <a:path extrusionOk="0" h="1573" w="1841">
                  <a:moveTo>
                    <a:pt x="1059" y="1"/>
                  </a:moveTo>
                  <a:cubicBezTo>
                    <a:pt x="358" y="1"/>
                    <a:pt x="0" y="848"/>
                    <a:pt x="503" y="1337"/>
                  </a:cubicBezTo>
                  <a:cubicBezTo>
                    <a:pt x="662" y="1500"/>
                    <a:pt x="858" y="1573"/>
                    <a:pt x="1051" y="1573"/>
                  </a:cubicBezTo>
                  <a:cubicBezTo>
                    <a:pt x="1453" y="1573"/>
                    <a:pt x="1840" y="1256"/>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14"/>
            <p:cNvSpPr/>
            <p:nvPr/>
          </p:nvSpPr>
          <p:spPr>
            <a:xfrm>
              <a:off x="919180" y="1794369"/>
              <a:ext cx="27123" cy="23174"/>
            </a:xfrm>
            <a:custGeom>
              <a:rect b="b" l="l" r="r" t="t"/>
              <a:pathLst>
                <a:path extrusionOk="0" h="1573" w="1841">
                  <a:moveTo>
                    <a:pt x="1060" y="1"/>
                  </a:moveTo>
                  <a:cubicBezTo>
                    <a:pt x="358" y="1"/>
                    <a:pt x="1" y="848"/>
                    <a:pt x="504" y="1337"/>
                  </a:cubicBezTo>
                  <a:cubicBezTo>
                    <a:pt x="662" y="1500"/>
                    <a:pt x="858" y="1573"/>
                    <a:pt x="1051" y="1573"/>
                  </a:cubicBezTo>
                  <a:cubicBezTo>
                    <a:pt x="1453" y="1573"/>
                    <a:pt x="1840" y="1256"/>
                    <a:pt x="1840" y="782"/>
                  </a:cubicBezTo>
                  <a:cubicBezTo>
                    <a:pt x="1840" y="345"/>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14"/>
            <p:cNvSpPr/>
            <p:nvPr/>
          </p:nvSpPr>
          <p:spPr>
            <a:xfrm>
              <a:off x="1042226" y="1794369"/>
              <a:ext cx="27108" cy="23174"/>
            </a:xfrm>
            <a:custGeom>
              <a:rect b="b" l="l" r="r" t="t"/>
              <a:pathLst>
                <a:path extrusionOk="0" h="1573" w="1840">
                  <a:moveTo>
                    <a:pt x="1046" y="1"/>
                  </a:moveTo>
                  <a:cubicBezTo>
                    <a:pt x="344" y="1"/>
                    <a:pt x="0" y="848"/>
                    <a:pt x="490" y="1337"/>
                  </a:cubicBezTo>
                  <a:cubicBezTo>
                    <a:pt x="653" y="1500"/>
                    <a:pt x="852" y="1573"/>
                    <a:pt x="1046" y="1573"/>
                  </a:cubicBezTo>
                  <a:cubicBezTo>
                    <a:pt x="1453" y="1573"/>
                    <a:pt x="1840" y="1256"/>
                    <a:pt x="1840" y="782"/>
                  </a:cubicBezTo>
                  <a:cubicBezTo>
                    <a:pt x="1840" y="345"/>
                    <a:pt x="1483" y="1"/>
                    <a:pt x="104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14"/>
            <p:cNvSpPr/>
            <p:nvPr/>
          </p:nvSpPr>
          <p:spPr>
            <a:xfrm>
              <a:off x="1165066" y="1794369"/>
              <a:ext cx="27123" cy="23174"/>
            </a:xfrm>
            <a:custGeom>
              <a:rect b="b" l="l" r="r" t="t"/>
              <a:pathLst>
                <a:path extrusionOk="0" h="1573" w="1841">
                  <a:moveTo>
                    <a:pt x="1046" y="1"/>
                  </a:moveTo>
                  <a:cubicBezTo>
                    <a:pt x="345" y="1"/>
                    <a:pt x="0" y="848"/>
                    <a:pt x="490" y="1337"/>
                  </a:cubicBezTo>
                  <a:cubicBezTo>
                    <a:pt x="653" y="1500"/>
                    <a:pt x="852" y="1573"/>
                    <a:pt x="1046" y="1573"/>
                  </a:cubicBezTo>
                  <a:cubicBezTo>
                    <a:pt x="1453" y="1573"/>
                    <a:pt x="1840" y="1256"/>
                    <a:pt x="1840" y="782"/>
                  </a:cubicBezTo>
                  <a:cubicBezTo>
                    <a:pt x="1840" y="345"/>
                    <a:pt x="1483" y="1"/>
                    <a:pt x="104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14"/>
            <p:cNvSpPr/>
            <p:nvPr/>
          </p:nvSpPr>
          <p:spPr>
            <a:xfrm>
              <a:off x="1287905" y="1794369"/>
              <a:ext cx="27123" cy="23174"/>
            </a:xfrm>
            <a:custGeom>
              <a:rect b="b" l="l" r="r" t="t"/>
              <a:pathLst>
                <a:path extrusionOk="0" h="1573" w="1841">
                  <a:moveTo>
                    <a:pt x="1059" y="1"/>
                  </a:moveTo>
                  <a:cubicBezTo>
                    <a:pt x="358" y="1"/>
                    <a:pt x="1" y="848"/>
                    <a:pt x="504" y="1337"/>
                  </a:cubicBezTo>
                  <a:cubicBezTo>
                    <a:pt x="662" y="1500"/>
                    <a:pt x="858" y="1573"/>
                    <a:pt x="1051" y="1573"/>
                  </a:cubicBezTo>
                  <a:cubicBezTo>
                    <a:pt x="1453" y="1573"/>
                    <a:pt x="1840" y="1256"/>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14"/>
            <p:cNvSpPr/>
            <p:nvPr/>
          </p:nvSpPr>
          <p:spPr>
            <a:xfrm>
              <a:off x="1410745" y="1794369"/>
              <a:ext cx="27123" cy="23174"/>
            </a:xfrm>
            <a:custGeom>
              <a:rect b="b" l="l" r="r" t="t"/>
              <a:pathLst>
                <a:path extrusionOk="0" h="1573" w="1841">
                  <a:moveTo>
                    <a:pt x="1060" y="1"/>
                  </a:moveTo>
                  <a:cubicBezTo>
                    <a:pt x="358" y="1"/>
                    <a:pt x="1" y="848"/>
                    <a:pt x="504" y="1337"/>
                  </a:cubicBezTo>
                  <a:cubicBezTo>
                    <a:pt x="662" y="1500"/>
                    <a:pt x="858" y="1573"/>
                    <a:pt x="1051" y="1573"/>
                  </a:cubicBezTo>
                  <a:cubicBezTo>
                    <a:pt x="1453" y="1573"/>
                    <a:pt x="1841" y="1256"/>
                    <a:pt x="1841" y="782"/>
                  </a:cubicBezTo>
                  <a:cubicBezTo>
                    <a:pt x="1841" y="345"/>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14"/>
            <p:cNvSpPr/>
            <p:nvPr/>
          </p:nvSpPr>
          <p:spPr>
            <a:xfrm>
              <a:off x="1533599" y="1794369"/>
              <a:ext cx="27314" cy="23174"/>
            </a:xfrm>
            <a:custGeom>
              <a:rect b="b" l="l" r="r" t="t"/>
              <a:pathLst>
                <a:path extrusionOk="0" h="1573" w="1854">
                  <a:moveTo>
                    <a:pt x="1059" y="1"/>
                  </a:moveTo>
                  <a:cubicBezTo>
                    <a:pt x="357" y="1"/>
                    <a:pt x="0" y="848"/>
                    <a:pt x="503" y="1337"/>
                  </a:cubicBezTo>
                  <a:cubicBezTo>
                    <a:pt x="666" y="1500"/>
                    <a:pt x="865" y="1573"/>
                    <a:pt x="1059" y="1573"/>
                  </a:cubicBezTo>
                  <a:cubicBezTo>
                    <a:pt x="1466" y="1573"/>
                    <a:pt x="1853" y="1256"/>
                    <a:pt x="1853" y="782"/>
                  </a:cubicBezTo>
                  <a:cubicBezTo>
                    <a:pt x="1853" y="345"/>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14"/>
            <p:cNvSpPr/>
            <p:nvPr/>
          </p:nvSpPr>
          <p:spPr>
            <a:xfrm>
              <a:off x="1656689" y="1794369"/>
              <a:ext cx="27064" cy="23174"/>
            </a:xfrm>
            <a:custGeom>
              <a:rect b="b" l="l" r="r" t="t"/>
              <a:pathLst>
                <a:path extrusionOk="0" h="1573" w="1837">
                  <a:moveTo>
                    <a:pt x="1039" y="1"/>
                  </a:moveTo>
                  <a:cubicBezTo>
                    <a:pt x="336" y="1"/>
                    <a:pt x="0" y="851"/>
                    <a:pt x="486" y="1337"/>
                  </a:cubicBezTo>
                  <a:cubicBezTo>
                    <a:pt x="649" y="1500"/>
                    <a:pt x="848" y="1573"/>
                    <a:pt x="1043" y="1573"/>
                  </a:cubicBezTo>
                  <a:cubicBezTo>
                    <a:pt x="1449" y="1573"/>
                    <a:pt x="1836" y="1256"/>
                    <a:pt x="1836" y="782"/>
                  </a:cubicBezTo>
                  <a:cubicBezTo>
                    <a:pt x="1836" y="345"/>
                    <a:pt x="1479" y="1"/>
                    <a:pt x="1055" y="1"/>
                  </a:cubicBezTo>
                  <a:cubicBezTo>
                    <a:pt x="1050" y="1"/>
                    <a:pt x="1045" y="1"/>
                    <a:pt x="103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14"/>
            <p:cNvSpPr/>
            <p:nvPr/>
          </p:nvSpPr>
          <p:spPr>
            <a:xfrm>
              <a:off x="304776" y="1917607"/>
              <a:ext cx="27108" cy="23174"/>
            </a:xfrm>
            <a:custGeom>
              <a:rect b="b" l="l" r="r" t="t"/>
              <a:pathLst>
                <a:path extrusionOk="0" h="1573" w="1840">
                  <a:moveTo>
                    <a:pt x="1059" y="0"/>
                  </a:moveTo>
                  <a:cubicBezTo>
                    <a:pt x="344" y="0"/>
                    <a:pt x="0" y="847"/>
                    <a:pt x="490" y="1337"/>
                  </a:cubicBezTo>
                  <a:cubicBezTo>
                    <a:pt x="653" y="1500"/>
                    <a:pt x="852" y="1573"/>
                    <a:pt x="1046" y="1573"/>
                  </a:cubicBezTo>
                  <a:cubicBezTo>
                    <a:pt x="1453" y="1573"/>
                    <a:pt x="1840" y="1256"/>
                    <a:pt x="1840" y="781"/>
                  </a:cubicBezTo>
                  <a:cubicBezTo>
                    <a:pt x="1840" y="344"/>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14"/>
            <p:cNvSpPr/>
            <p:nvPr/>
          </p:nvSpPr>
          <p:spPr>
            <a:xfrm>
              <a:off x="427616" y="1917607"/>
              <a:ext cx="27123" cy="23174"/>
            </a:xfrm>
            <a:custGeom>
              <a:rect b="b" l="l" r="r" t="t"/>
              <a:pathLst>
                <a:path extrusionOk="0" h="1573" w="1841">
                  <a:moveTo>
                    <a:pt x="1059" y="0"/>
                  </a:moveTo>
                  <a:cubicBezTo>
                    <a:pt x="358" y="0"/>
                    <a:pt x="1" y="847"/>
                    <a:pt x="503" y="1337"/>
                  </a:cubicBezTo>
                  <a:cubicBezTo>
                    <a:pt x="662" y="1500"/>
                    <a:pt x="858" y="1573"/>
                    <a:pt x="1051" y="1573"/>
                  </a:cubicBezTo>
                  <a:cubicBezTo>
                    <a:pt x="1453" y="1573"/>
                    <a:pt x="1840" y="1256"/>
                    <a:pt x="1840" y="781"/>
                  </a:cubicBezTo>
                  <a:cubicBezTo>
                    <a:pt x="1840" y="344"/>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14"/>
            <p:cNvSpPr/>
            <p:nvPr/>
          </p:nvSpPr>
          <p:spPr>
            <a:xfrm>
              <a:off x="550455" y="1917592"/>
              <a:ext cx="27314" cy="23189"/>
            </a:xfrm>
            <a:custGeom>
              <a:rect b="b" l="l" r="r" t="t"/>
              <a:pathLst>
                <a:path extrusionOk="0" h="1574" w="1854">
                  <a:moveTo>
                    <a:pt x="1083" y="1"/>
                  </a:moveTo>
                  <a:cubicBezTo>
                    <a:pt x="1075" y="1"/>
                    <a:pt x="1067" y="1"/>
                    <a:pt x="1060" y="1"/>
                  </a:cubicBezTo>
                  <a:cubicBezTo>
                    <a:pt x="358" y="1"/>
                    <a:pt x="1" y="848"/>
                    <a:pt x="504" y="1338"/>
                  </a:cubicBezTo>
                  <a:cubicBezTo>
                    <a:pt x="667" y="1501"/>
                    <a:pt x="865" y="1574"/>
                    <a:pt x="1060" y="1574"/>
                  </a:cubicBezTo>
                  <a:cubicBezTo>
                    <a:pt x="1466" y="1574"/>
                    <a:pt x="1854" y="1257"/>
                    <a:pt x="1854" y="782"/>
                  </a:cubicBezTo>
                  <a:cubicBezTo>
                    <a:pt x="1854" y="353"/>
                    <a:pt x="1509" y="1"/>
                    <a:pt x="1083"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14"/>
            <p:cNvSpPr/>
            <p:nvPr/>
          </p:nvSpPr>
          <p:spPr>
            <a:xfrm>
              <a:off x="673501" y="1917592"/>
              <a:ext cx="27108" cy="23189"/>
            </a:xfrm>
            <a:custGeom>
              <a:rect b="b" l="l" r="r" t="t"/>
              <a:pathLst>
                <a:path extrusionOk="0" h="1574" w="1840">
                  <a:moveTo>
                    <a:pt x="1069" y="1"/>
                  </a:moveTo>
                  <a:cubicBezTo>
                    <a:pt x="1062" y="1"/>
                    <a:pt x="1054" y="1"/>
                    <a:pt x="1046" y="1"/>
                  </a:cubicBezTo>
                  <a:cubicBezTo>
                    <a:pt x="344" y="1"/>
                    <a:pt x="0" y="848"/>
                    <a:pt x="490" y="1338"/>
                  </a:cubicBezTo>
                  <a:cubicBezTo>
                    <a:pt x="653" y="1501"/>
                    <a:pt x="852" y="1574"/>
                    <a:pt x="1046" y="1574"/>
                  </a:cubicBezTo>
                  <a:cubicBezTo>
                    <a:pt x="1453" y="1574"/>
                    <a:pt x="1840" y="1257"/>
                    <a:pt x="1840" y="782"/>
                  </a:cubicBezTo>
                  <a:cubicBezTo>
                    <a:pt x="1840" y="353"/>
                    <a:pt x="1495" y="1"/>
                    <a:pt x="106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14"/>
            <p:cNvSpPr/>
            <p:nvPr/>
          </p:nvSpPr>
          <p:spPr>
            <a:xfrm>
              <a:off x="796341" y="1917607"/>
              <a:ext cx="27123" cy="23174"/>
            </a:xfrm>
            <a:custGeom>
              <a:rect b="b" l="l" r="r" t="t"/>
              <a:pathLst>
                <a:path extrusionOk="0" h="1573" w="1841">
                  <a:moveTo>
                    <a:pt x="1059" y="0"/>
                  </a:moveTo>
                  <a:cubicBezTo>
                    <a:pt x="358" y="0"/>
                    <a:pt x="0" y="847"/>
                    <a:pt x="503" y="1337"/>
                  </a:cubicBezTo>
                  <a:cubicBezTo>
                    <a:pt x="662" y="1500"/>
                    <a:pt x="858" y="1573"/>
                    <a:pt x="1051" y="1573"/>
                  </a:cubicBezTo>
                  <a:cubicBezTo>
                    <a:pt x="1453" y="1573"/>
                    <a:pt x="1840" y="1256"/>
                    <a:pt x="1840" y="781"/>
                  </a:cubicBezTo>
                  <a:cubicBezTo>
                    <a:pt x="1840" y="344"/>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14"/>
            <p:cNvSpPr/>
            <p:nvPr/>
          </p:nvSpPr>
          <p:spPr>
            <a:xfrm>
              <a:off x="919180" y="1917607"/>
              <a:ext cx="27123" cy="23174"/>
            </a:xfrm>
            <a:custGeom>
              <a:rect b="b" l="l" r="r" t="t"/>
              <a:pathLst>
                <a:path extrusionOk="0" h="1573" w="1841">
                  <a:moveTo>
                    <a:pt x="1060" y="0"/>
                  </a:moveTo>
                  <a:cubicBezTo>
                    <a:pt x="358" y="0"/>
                    <a:pt x="1" y="847"/>
                    <a:pt x="504" y="1337"/>
                  </a:cubicBezTo>
                  <a:cubicBezTo>
                    <a:pt x="662" y="1500"/>
                    <a:pt x="858" y="1573"/>
                    <a:pt x="1051" y="1573"/>
                  </a:cubicBezTo>
                  <a:cubicBezTo>
                    <a:pt x="1453" y="1573"/>
                    <a:pt x="1840" y="1256"/>
                    <a:pt x="1840" y="781"/>
                  </a:cubicBezTo>
                  <a:cubicBezTo>
                    <a:pt x="1840" y="344"/>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14"/>
            <p:cNvSpPr/>
            <p:nvPr/>
          </p:nvSpPr>
          <p:spPr>
            <a:xfrm>
              <a:off x="1042226" y="1917607"/>
              <a:ext cx="27108" cy="23174"/>
            </a:xfrm>
            <a:custGeom>
              <a:rect b="b" l="l" r="r" t="t"/>
              <a:pathLst>
                <a:path extrusionOk="0" h="1573" w="1840">
                  <a:moveTo>
                    <a:pt x="1046" y="0"/>
                  </a:moveTo>
                  <a:cubicBezTo>
                    <a:pt x="344" y="0"/>
                    <a:pt x="0" y="847"/>
                    <a:pt x="490" y="1337"/>
                  </a:cubicBezTo>
                  <a:cubicBezTo>
                    <a:pt x="653" y="1500"/>
                    <a:pt x="852" y="1573"/>
                    <a:pt x="1046" y="1573"/>
                  </a:cubicBezTo>
                  <a:cubicBezTo>
                    <a:pt x="1453" y="1573"/>
                    <a:pt x="1840" y="1256"/>
                    <a:pt x="1840" y="781"/>
                  </a:cubicBezTo>
                  <a:cubicBezTo>
                    <a:pt x="1840" y="344"/>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14"/>
            <p:cNvSpPr/>
            <p:nvPr/>
          </p:nvSpPr>
          <p:spPr>
            <a:xfrm>
              <a:off x="1165066" y="1917607"/>
              <a:ext cx="27123" cy="23174"/>
            </a:xfrm>
            <a:custGeom>
              <a:rect b="b" l="l" r="r" t="t"/>
              <a:pathLst>
                <a:path extrusionOk="0" h="1573" w="1841">
                  <a:moveTo>
                    <a:pt x="1046" y="0"/>
                  </a:moveTo>
                  <a:cubicBezTo>
                    <a:pt x="345" y="0"/>
                    <a:pt x="0" y="847"/>
                    <a:pt x="490" y="1337"/>
                  </a:cubicBezTo>
                  <a:cubicBezTo>
                    <a:pt x="653" y="1500"/>
                    <a:pt x="852" y="1573"/>
                    <a:pt x="1046" y="1573"/>
                  </a:cubicBezTo>
                  <a:cubicBezTo>
                    <a:pt x="1453" y="1573"/>
                    <a:pt x="1840" y="1256"/>
                    <a:pt x="1840" y="781"/>
                  </a:cubicBezTo>
                  <a:cubicBezTo>
                    <a:pt x="1840" y="344"/>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14"/>
            <p:cNvSpPr/>
            <p:nvPr/>
          </p:nvSpPr>
          <p:spPr>
            <a:xfrm>
              <a:off x="1287905" y="1917607"/>
              <a:ext cx="27123" cy="23174"/>
            </a:xfrm>
            <a:custGeom>
              <a:rect b="b" l="l" r="r" t="t"/>
              <a:pathLst>
                <a:path extrusionOk="0" h="1573" w="1841">
                  <a:moveTo>
                    <a:pt x="1059" y="0"/>
                  </a:moveTo>
                  <a:cubicBezTo>
                    <a:pt x="358" y="0"/>
                    <a:pt x="1" y="847"/>
                    <a:pt x="504" y="1337"/>
                  </a:cubicBezTo>
                  <a:cubicBezTo>
                    <a:pt x="662" y="1500"/>
                    <a:pt x="858" y="1573"/>
                    <a:pt x="1051" y="1573"/>
                  </a:cubicBezTo>
                  <a:cubicBezTo>
                    <a:pt x="1453" y="1573"/>
                    <a:pt x="1840" y="1256"/>
                    <a:pt x="1840" y="781"/>
                  </a:cubicBezTo>
                  <a:cubicBezTo>
                    <a:pt x="1840" y="344"/>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14"/>
            <p:cNvSpPr/>
            <p:nvPr/>
          </p:nvSpPr>
          <p:spPr>
            <a:xfrm>
              <a:off x="1410745" y="1917607"/>
              <a:ext cx="27123" cy="23174"/>
            </a:xfrm>
            <a:custGeom>
              <a:rect b="b" l="l" r="r" t="t"/>
              <a:pathLst>
                <a:path extrusionOk="0" h="1573" w="1841">
                  <a:moveTo>
                    <a:pt x="1060" y="0"/>
                  </a:moveTo>
                  <a:cubicBezTo>
                    <a:pt x="358" y="0"/>
                    <a:pt x="1" y="847"/>
                    <a:pt x="504" y="1337"/>
                  </a:cubicBezTo>
                  <a:cubicBezTo>
                    <a:pt x="662" y="1500"/>
                    <a:pt x="858" y="1573"/>
                    <a:pt x="1051" y="1573"/>
                  </a:cubicBezTo>
                  <a:cubicBezTo>
                    <a:pt x="1453" y="1573"/>
                    <a:pt x="1841" y="1256"/>
                    <a:pt x="1841" y="781"/>
                  </a:cubicBezTo>
                  <a:cubicBezTo>
                    <a:pt x="1841" y="344"/>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14"/>
            <p:cNvSpPr/>
            <p:nvPr/>
          </p:nvSpPr>
          <p:spPr>
            <a:xfrm>
              <a:off x="1533658" y="1917607"/>
              <a:ext cx="27255" cy="23174"/>
            </a:xfrm>
            <a:custGeom>
              <a:rect b="b" l="l" r="r" t="t"/>
              <a:pathLst>
                <a:path extrusionOk="0" h="1573" w="1850">
                  <a:moveTo>
                    <a:pt x="1052" y="0"/>
                  </a:moveTo>
                  <a:cubicBezTo>
                    <a:pt x="348" y="0"/>
                    <a:pt x="0" y="838"/>
                    <a:pt x="499" y="1337"/>
                  </a:cubicBezTo>
                  <a:cubicBezTo>
                    <a:pt x="658" y="1500"/>
                    <a:pt x="855" y="1573"/>
                    <a:pt x="1049" y="1573"/>
                  </a:cubicBezTo>
                  <a:cubicBezTo>
                    <a:pt x="1456" y="1573"/>
                    <a:pt x="1849" y="1256"/>
                    <a:pt x="1849" y="781"/>
                  </a:cubicBezTo>
                  <a:cubicBezTo>
                    <a:pt x="1849" y="344"/>
                    <a:pt x="1492" y="0"/>
                    <a:pt x="1068" y="0"/>
                  </a:cubicBezTo>
                  <a:cubicBezTo>
                    <a:pt x="1063" y="0"/>
                    <a:pt x="1057" y="0"/>
                    <a:pt x="1052"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14"/>
            <p:cNvSpPr/>
            <p:nvPr/>
          </p:nvSpPr>
          <p:spPr>
            <a:xfrm>
              <a:off x="1656689" y="1917607"/>
              <a:ext cx="27064" cy="23174"/>
            </a:xfrm>
            <a:custGeom>
              <a:rect b="b" l="l" r="r" t="t"/>
              <a:pathLst>
                <a:path extrusionOk="0" h="1573" w="1837">
                  <a:moveTo>
                    <a:pt x="1039" y="0"/>
                  </a:moveTo>
                  <a:cubicBezTo>
                    <a:pt x="336" y="0"/>
                    <a:pt x="0" y="851"/>
                    <a:pt x="486" y="1337"/>
                  </a:cubicBezTo>
                  <a:cubicBezTo>
                    <a:pt x="649" y="1500"/>
                    <a:pt x="848" y="1573"/>
                    <a:pt x="1043" y="1573"/>
                  </a:cubicBezTo>
                  <a:cubicBezTo>
                    <a:pt x="1449" y="1573"/>
                    <a:pt x="1836" y="1256"/>
                    <a:pt x="1836" y="781"/>
                  </a:cubicBezTo>
                  <a:cubicBezTo>
                    <a:pt x="1836" y="344"/>
                    <a:pt x="1479" y="0"/>
                    <a:pt x="1055" y="0"/>
                  </a:cubicBezTo>
                  <a:cubicBezTo>
                    <a:pt x="1050" y="0"/>
                    <a:pt x="1045" y="0"/>
                    <a:pt x="103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14"/>
            <p:cNvSpPr/>
            <p:nvPr/>
          </p:nvSpPr>
          <p:spPr>
            <a:xfrm>
              <a:off x="304776" y="2040638"/>
              <a:ext cx="27108" cy="23292"/>
            </a:xfrm>
            <a:custGeom>
              <a:rect b="b" l="l" r="r" t="t"/>
              <a:pathLst>
                <a:path extrusionOk="0" h="1581" w="1840">
                  <a:moveTo>
                    <a:pt x="1059" y="1"/>
                  </a:moveTo>
                  <a:cubicBezTo>
                    <a:pt x="344" y="1"/>
                    <a:pt x="0" y="848"/>
                    <a:pt x="490" y="1351"/>
                  </a:cubicBezTo>
                  <a:cubicBezTo>
                    <a:pt x="653" y="1509"/>
                    <a:pt x="851" y="1580"/>
                    <a:pt x="1046" y="1580"/>
                  </a:cubicBezTo>
                  <a:cubicBezTo>
                    <a:pt x="1452" y="1580"/>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14"/>
            <p:cNvSpPr/>
            <p:nvPr/>
          </p:nvSpPr>
          <p:spPr>
            <a:xfrm>
              <a:off x="427616" y="2040638"/>
              <a:ext cx="27123" cy="23292"/>
            </a:xfrm>
            <a:custGeom>
              <a:rect b="b" l="l" r="r" t="t"/>
              <a:pathLst>
                <a:path extrusionOk="0" h="1581" w="1841">
                  <a:moveTo>
                    <a:pt x="1059" y="1"/>
                  </a:moveTo>
                  <a:cubicBezTo>
                    <a:pt x="358" y="1"/>
                    <a:pt x="1" y="848"/>
                    <a:pt x="503" y="1351"/>
                  </a:cubicBezTo>
                  <a:cubicBezTo>
                    <a:pt x="662" y="1509"/>
                    <a:pt x="858" y="1580"/>
                    <a:pt x="1050" y="1580"/>
                  </a:cubicBezTo>
                  <a:cubicBezTo>
                    <a:pt x="1453" y="1580"/>
                    <a:pt x="1840" y="1269"/>
                    <a:pt x="1840" y="795"/>
                  </a:cubicBezTo>
                  <a:cubicBezTo>
                    <a:pt x="1840" y="358"/>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14"/>
            <p:cNvSpPr/>
            <p:nvPr/>
          </p:nvSpPr>
          <p:spPr>
            <a:xfrm>
              <a:off x="550455" y="2040638"/>
              <a:ext cx="27314" cy="23380"/>
            </a:xfrm>
            <a:custGeom>
              <a:rect b="b" l="l" r="r" t="t"/>
              <a:pathLst>
                <a:path extrusionOk="0" h="1587" w="1854">
                  <a:moveTo>
                    <a:pt x="1060" y="1"/>
                  </a:moveTo>
                  <a:cubicBezTo>
                    <a:pt x="358" y="1"/>
                    <a:pt x="1" y="861"/>
                    <a:pt x="504" y="1351"/>
                  </a:cubicBezTo>
                  <a:cubicBezTo>
                    <a:pt x="667" y="1514"/>
                    <a:pt x="865" y="1586"/>
                    <a:pt x="1060" y="1586"/>
                  </a:cubicBezTo>
                  <a:cubicBezTo>
                    <a:pt x="1466" y="1586"/>
                    <a:pt x="1854" y="1269"/>
                    <a:pt x="1854" y="795"/>
                  </a:cubicBezTo>
                  <a:cubicBezTo>
                    <a:pt x="1854" y="358"/>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14"/>
            <p:cNvSpPr/>
            <p:nvPr/>
          </p:nvSpPr>
          <p:spPr>
            <a:xfrm>
              <a:off x="673310" y="2040638"/>
              <a:ext cx="27299" cy="23380"/>
            </a:xfrm>
            <a:custGeom>
              <a:rect b="b" l="l" r="r" t="t"/>
              <a:pathLst>
                <a:path extrusionOk="0" h="1587" w="1853">
                  <a:moveTo>
                    <a:pt x="1059" y="1"/>
                  </a:moveTo>
                  <a:cubicBezTo>
                    <a:pt x="357" y="1"/>
                    <a:pt x="0" y="848"/>
                    <a:pt x="503" y="1351"/>
                  </a:cubicBezTo>
                  <a:cubicBezTo>
                    <a:pt x="666" y="1514"/>
                    <a:pt x="865" y="1586"/>
                    <a:pt x="1059" y="1586"/>
                  </a:cubicBezTo>
                  <a:cubicBezTo>
                    <a:pt x="1466" y="1586"/>
                    <a:pt x="1853" y="1269"/>
                    <a:pt x="1853" y="795"/>
                  </a:cubicBezTo>
                  <a:cubicBezTo>
                    <a:pt x="1853" y="358"/>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14"/>
            <p:cNvSpPr/>
            <p:nvPr/>
          </p:nvSpPr>
          <p:spPr>
            <a:xfrm>
              <a:off x="796341" y="2040638"/>
              <a:ext cx="27123" cy="23292"/>
            </a:xfrm>
            <a:custGeom>
              <a:rect b="b" l="l" r="r" t="t"/>
              <a:pathLst>
                <a:path extrusionOk="0" h="1581" w="1841">
                  <a:moveTo>
                    <a:pt x="1059" y="1"/>
                  </a:moveTo>
                  <a:cubicBezTo>
                    <a:pt x="358" y="1"/>
                    <a:pt x="0" y="848"/>
                    <a:pt x="503" y="1351"/>
                  </a:cubicBezTo>
                  <a:cubicBezTo>
                    <a:pt x="662" y="1509"/>
                    <a:pt x="858" y="1580"/>
                    <a:pt x="1050" y="1580"/>
                  </a:cubicBezTo>
                  <a:cubicBezTo>
                    <a:pt x="1453" y="1580"/>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14"/>
            <p:cNvSpPr/>
            <p:nvPr/>
          </p:nvSpPr>
          <p:spPr>
            <a:xfrm>
              <a:off x="919180" y="2040638"/>
              <a:ext cx="27123" cy="23292"/>
            </a:xfrm>
            <a:custGeom>
              <a:rect b="b" l="l" r="r" t="t"/>
              <a:pathLst>
                <a:path extrusionOk="0" h="1581" w="1841">
                  <a:moveTo>
                    <a:pt x="1060" y="1"/>
                  </a:moveTo>
                  <a:cubicBezTo>
                    <a:pt x="358" y="1"/>
                    <a:pt x="1" y="848"/>
                    <a:pt x="504" y="1351"/>
                  </a:cubicBezTo>
                  <a:cubicBezTo>
                    <a:pt x="662" y="1509"/>
                    <a:pt x="858" y="1580"/>
                    <a:pt x="1050" y="1580"/>
                  </a:cubicBezTo>
                  <a:cubicBezTo>
                    <a:pt x="1453" y="1580"/>
                    <a:pt x="1840" y="1269"/>
                    <a:pt x="1840" y="795"/>
                  </a:cubicBezTo>
                  <a:cubicBezTo>
                    <a:pt x="1840" y="358"/>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14"/>
            <p:cNvSpPr/>
            <p:nvPr/>
          </p:nvSpPr>
          <p:spPr>
            <a:xfrm>
              <a:off x="1042226" y="2040638"/>
              <a:ext cx="27108" cy="23292"/>
            </a:xfrm>
            <a:custGeom>
              <a:rect b="b" l="l" r="r" t="t"/>
              <a:pathLst>
                <a:path extrusionOk="0" h="1581" w="1840">
                  <a:moveTo>
                    <a:pt x="1046" y="1"/>
                  </a:moveTo>
                  <a:cubicBezTo>
                    <a:pt x="344" y="1"/>
                    <a:pt x="0" y="848"/>
                    <a:pt x="490" y="1351"/>
                  </a:cubicBezTo>
                  <a:cubicBezTo>
                    <a:pt x="653" y="1509"/>
                    <a:pt x="851" y="1580"/>
                    <a:pt x="1046" y="1580"/>
                  </a:cubicBezTo>
                  <a:cubicBezTo>
                    <a:pt x="1452" y="1580"/>
                    <a:pt x="1840" y="1269"/>
                    <a:pt x="1840" y="795"/>
                  </a:cubicBezTo>
                  <a:cubicBezTo>
                    <a:pt x="1840" y="358"/>
                    <a:pt x="1483" y="1"/>
                    <a:pt x="104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14"/>
            <p:cNvSpPr/>
            <p:nvPr/>
          </p:nvSpPr>
          <p:spPr>
            <a:xfrm>
              <a:off x="1165066" y="2040638"/>
              <a:ext cx="27123" cy="23292"/>
            </a:xfrm>
            <a:custGeom>
              <a:rect b="b" l="l" r="r" t="t"/>
              <a:pathLst>
                <a:path extrusionOk="0" h="1581" w="1841">
                  <a:moveTo>
                    <a:pt x="1046" y="1"/>
                  </a:moveTo>
                  <a:cubicBezTo>
                    <a:pt x="345" y="1"/>
                    <a:pt x="0" y="848"/>
                    <a:pt x="490" y="1351"/>
                  </a:cubicBezTo>
                  <a:cubicBezTo>
                    <a:pt x="653" y="1509"/>
                    <a:pt x="852" y="1580"/>
                    <a:pt x="1046" y="1580"/>
                  </a:cubicBezTo>
                  <a:cubicBezTo>
                    <a:pt x="1453" y="1580"/>
                    <a:pt x="1840" y="1269"/>
                    <a:pt x="1840" y="795"/>
                  </a:cubicBezTo>
                  <a:cubicBezTo>
                    <a:pt x="1840" y="358"/>
                    <a:pt x="1483" y="1"/>
                    <a:pt x="104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14"/>
            <p:cNvSpPr/>
            <p:nvPr/>
          </p:nvSpPr>
          <p:spPr>
            <a:xfrm>
              <a:off x="1287905" y="2040638"/>
              <a:ext cx="27123" cy="23292"/>
            </a:xfrm>
            <a:custGeom>
              <a:rect b="b" l="l" r="r" t="t"/>
              <a:pathLst>
                <a:path extrusionOk="0" h="1581" w="1841">
                  <a:moveTo>
                    <a:pt x="1059" y="1"/>
                  </a:moveTo>
                  <a:cubicBezTo>
                    <a:pt x="358" y="1"/>
                    <a:pt x="1" y="848"/>
                    <a:pt x="504" y="1351"/>
                  </a:cubicBezTo>
                  <a:cubicBezTo>
                    <a:pt x="662" y="1509"/>
                    <a:pt x="858" y="1580"/>
                    <a:pt x="1050" y="1580"/>
                  </a:cubicBezTo>
                  <a:cubicBezTo>
                    <a:pt x="1453" y="1580"/>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14"/>
            <p:cNvSpPr/>
            <p:nvPr/>
          </p:nvSpPr>
          <p:spPr>
            <a:xfrm>
              <a:off x="1410745" y="2040638"/>
              <a:ext cx="27123" cy="23292"/>
            </a:xfrm>
            <a:custGeom>
              <a:rect b="b" l="l" r="r" t="t"/>
              <a:pathLst>
                <a:path extrusionOk="0" h="1581" w="1841">
                  <a:moveTo>
                    <a:pt x="1060" y="1"/>
                  </a:moveTo>
                  <a:cubicBezTo>
                    <a:pt x="358" y="1"/>
                    <a:pt x="1" y="848"/>
                    <a:pt x="504" y="1351"/>
                  </a:cubicBezTo>
                  <a:cubicBezTo>
                    <a:pt x="662" y="1509"/>
                    <a:pt x="858" y="1580"/>
                    <a:pt x="1051" y="1580"/>
                  </a:cubicBezTo>
                  <a:cubicBezTo>
                    <a:pt x="1453" y="1580"/>
                    <a:pt x="1841" y="1269"/>
                    <a:pt x="1841" y="795"/>
                  </a:cubicBezTo>
                  <a:cubicBezTo>
                    <a:pt x="1841" y="358"/>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14"/>
            <p:cNvSpPr/>
            <p:nvPr/>
          </p:nvSpPr>
          <p:spPr>
            <a:xfrm>
              <a:off x="1533599" y="2040638"/>
              <a:ext cx="27314" cy="23380"/>
            </a:xfrm>
            <a:custGeom>
              <a:rect b="b" l="l" r="r" t="t"/>
              <a:pathLst>
                <a:path extrusionOk="0" h="1587" w="1854">
                  <a:moveTo>
                    <a:pt x="1059" y="1"/>
                  </a:moveTo>
                  <a:cubicBezTo>
                    <a:pt x="357" y="1"/>
                    <a:pt x="0" y="861"/>
                    <a:pt x="503" y="1351"/>
                  </a:cubicBezTo>
                  <a:cubicBezTo>
                    <a:pt x="666" y="1514"/>
                    <a:pt x="865" y="1586"/>
                    <a:pt x="1059" y="1586"/>
                  </a:cubicBezTo>
                  <a:cubicBezTo>
                    <a:pt x="1466" y="1586"/>
                    <a:pt x="1853" y="1269"/>
                    <a:pt x="1853" y="795"/>
                  </a:cubicBezTo>
                  <a:cubicBezTo>
                    <a:pt x="1853" y="358"/>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14"/>
            <p:cNvSpPr/>
            <p:nvPr/>
          </p:nvSpPr>
          <p:spPr>
            <a:xfrm>
              <a:off x="1656630" y="2040638"/>
              <a:ext cx="27123" cy="23380"/>
            </a:xfrm>
            <a:custGeom>
              <a:rect b="b" l="l" r="r" t="t"/>
              <a:pathLst>
                <a:path extrusionOk="0" h="1587" w="1841">
                  <a:moveTo>
                    <a:pt x="1059" y="1"/>
                  </a:moveTo>
                  <a:cubicBezTo>
                    <a:pt x="345" y="1"/>
                    <a:pt x="1" y="848"/>
                    <a:pt x="490" y="1351"/>
                  </a:cubicBezTo>
                  <a:cubicBezTo>
                    <a:pt x="653" y="1514"/>
                    <a:pt x="852" y="1586"/>
                    <a:pt x="1047" y="1586"/>
                  </a:cubicBezTo>
                  <a:cubicBezTo>
                    <a:pt x="1453" y="1586"/>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14"/>
            <p:cNvSpPr/>
            <p:nvPr/>
          </p:nvSpPr>
          <p:spPr>
            <a:xfrm>
              <a:off x="304776" y="2163875"/>
              <a:ext cx="27108" cy="23277"/>
            </a:xfrm>
            <a:custGeom>
              <a:rect b="b" l="l" r="r" t="t"/>
              <a:pathLst>
                <a:path extrusionOk="0" h="1580" w="1840">
                  <a:moveTo>
                    <a:pt x="1059" y="0"/>
                  </a:moveTo>
                  <a:cubicBezTo>
                    <a:pt x="344" y="0"/>
                    <a:pt x="0" y="847"/>
                    <a:pt x="490" y="1350"/>
                  </a:cubicBezTo>
                  <a:cubicBezTo>
                    <a:pt x="653" y="1509"/>
                    <a:pt x="851" y="1580"/>
                    <a:pt x="1046" y="1580"/>
                  </a:cubicBezTo>
                  <a:cubicBezTo>
                    <a:pt x="1452" y="1580"/>
                    <a:pt x="1840" y="1269"/>
                    <a:pt x="1840" y="795"/>
                  </a:cubicBezTo>
                  <a:cubicBezTo>
                    <a:pt x="1840" y="358"/>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14"/>
            <p:cNvSpPr/>
            <p:nvPr/>
          </p:nvSpPr>
          <p:spPr>
            <a:xfrm>
              <a:off x="427616" y="2163875"/>
              <a:ext cx="27123" cy="23277"/>
            </a:xfrm>
            <a:custGeom>
              <a:rect b="b" l="l" r="r" t="t"/>
              <a:pathLst>
                <a:path extrusionOk="0" h="1580" w="1841">
                  <a:moveTo>
                    <a:pt x="1059" y="0"/>
                  </a:moveTo>
                  <a:cubicBezTo>
                    <a:pt x="358" y="0"/>
                    <a:pt x="1" y="847"/>
                    <a:pt x="503" y="1350"/>
                  </a:cubicBezTo>
                  <a:cubicBezTo>
                    <a:pt x="662" y="1509"/>
                    <a:pt x="858" y="1580"/>
                    <a:pt x="1050" y="1580"/>
                  </a:cubicBezTo>
                  <a:cubicBezTo>
                    <a:pt x="1453" y="1580"/>
                    <a:pt x="1840" y="1269"/>
                    <a:pt x="1840" y="795"/>
                  </a:cubicBezTo>
                  <a:cubicBezTo>
                    <a:pt x="1840" y="358"/>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14"/>
            <p:cNvSpPr/>
            <p:nvPr/>
          </p:nvSpPr>
          <p:spPr>
            <a:xfrm>
              <a:off x="550455" y="2163875"/>
              <a:ext cx="27314" cy="23277"/>
            </a:xfrm>
            <a:custGeom>
              <a:rect b="b" l="l" r="r" t="t"/>
              <a:pathLst>
                <a:path extrusionOk="0" h="1580" w="1854">
                  <a:moveTo>
                    <a:pt x="1060" y="0"/>
                  </a:moveTo>
                  <a:cubicBezTo>
                    <a:pt x="358" y="0"/>
                    <a:pt x="1" y="847"/>
                    <a:pt x="504" y="1350"/>
                  </a:cubicBezTo>
                  <a:cubicBezTo>
                    <a:pt x="666" y="1509"/>
                    <a:pt x="865" y="1580"/>
                    <a:pt x="1060" y="1580"/>
                  </a:cubicBezTo>
                  <a:cubicBezTo>
                    <a:pt x="1466" y="1580"/>
                    <a:pt x="1854" y="1269"/>
                    <a:pt x="1854" y="795"/>
                  </a:cubicBezTo>
                  <a:cubicBezTo>
                    <a:pt x="1854" y="358"/>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14"/>
            <p:cNvSpPr/>
            <p:nvPr/>
          </p:nvSpPr>
          <p:spPr>
            <a:xfrm>
              <a:off x="673310" y="2163875"/>
              <a:ext cx="27299" cy="23277"/>
            </a:xfrm>
            <a:custGeom>
              <a:rect b="b" l="l" r="r" t="t"/>
              <a:pathLst>
                <a:path extrusionOk="0" h="1580" w="1853">
                  <a:moveTo>
                    <a:pt x="1059" y="0"/>
                  </a:moveTo>
                  <a:cubicBezTo>
                    <a:pt x="357" y="0"/>
                    <a:pt x="0" y="847"/>
                    <a:pt x="503" y="1350"/>
                  </a:cubicBezTo>
                  <a:cubicBezTo>
                    <a:pt x="666" y="1509"/>
                    <a:pt x="864" y="1580"/>
                    <a:pt x="1059" y="1580"/>
                  </a:cubicBezTo>
                  <a:cubicBezTo>
                    <a:pt x="1465" y="1580"/>
                    <a:pt x="1853" y="1269"/>
                    <a:pt x="1853" y="795"/>
                  </a:cubicBezTo>
                  <a:cubicBezTo>
                    <a:pt x="1853" y="358"/>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14"/>
            <p:cNvSpPr/>
            <p:nvPr/>
          </p:nvSpPr>
          <p:spPr>
            <a:xfrm>
              <a:off x="796341" y="2163875"/>
              <a:ext cx="27123" cy="23277"/>
            </a:xfrm>
            <a:custGeom>
              <a:rect b="b" l="l" r="r" t="t"/>
              <a:pathLst>
                <a:path extrusionOk="0" h="1580" w="1841">
                  <a:moveTo>
                    <a:pt x="1059" y="0"/>
                  </a:moveTo>
                  <a:cubicBezTo>
                    <a:pt x="358" y="0"/>
                    <a:pt x="0" y="847"/>
                    <a:pt x="503" y="1350"/>
                  </a:cubicBezTo>
                  <a:cubicBezTo>
                    <a:pt x="662" y="1509"/>
                    <a:pt x="858" y="1580"/>
                    <a:pt x="1050" y="1580"/>
                  </a:cubicBezTo>
                  <a:cubicBezTo>
                    <a:pt x="1453" y="1580"/>
                    <a:pt x="1840" y="1269"/>
                    <a:pt x="1840" y="795"/>
                  </a:cubicBezTo>
                  <a:cubicBezTo>
                    <a:pt x="1840" y="358"/>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14"/>
            <p:cNvSpPr/>
            <p:nvPr/>
          </p:nvSpPr>
          <p:spPr>
            <a:xfrm>
              <a:off x="919180" y="2163875"/>
              <a:ext cx="27123" cy="23277"/>
            </a:xfrm>
            <a:custGeom>
              <a:rect b="b" l="l" r="r" t="t"/>
              <a:pathLst>
                <a:path extrusionOk="0" h="1580" w="1841">
                  <a:moveTo>
                    <a:pt x="1060" y="0"/>
                  </a:moveTo>
                  <a:cubicBezTo>
                    <a:pt x="358" y="0"/>
                    <a:pt x="1" y="847"/>
                    <a:pt x="504" y="1350"/>
                  </a:cubicBezTo>
                  <a:cubicBezTo>
                    <a:pt x="662" y="1509"/>
                    <a:pt x="858" y="1580"/>
                    <a:pt x="1050" y="1580"/>
                  </a:cubicBezTo>
                  <a:cubicBezTo>
                    <a:pt x="1453" y="1580"/>
                    <a:pt x="1840" y="1269"/>
                    <a:pt x="1840" y="795"/>
                  </a:cubicBezTo>
                  <a:cubicBezTo>
                    <a:pt x="1840" y="358"/>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14"/>
            <p:cNvSpPr/>
            <p:nvPr/>
          </p:nvSpPr>
          <p:spPr>
            <a:xfrm>
              <a:off x="1042226" y="2163875"/>
              <a:ext cx="27108" cy="23277"/>
            </a:xfrm>
            <a:custGeom>
              <a:rect b="b" l="l" r="r" t="t"/>
              <a:pathLst>
                <a:path extrusionOk="0" h="1580" w="1840">
                  <a:moveTo>
                    <a:pt x="1046" y="0"/>
                  </a:moveTo>
                  <a:cubicBezTo>
                    <a:pt x="344" y="0"/>
                    <a:pt x="0" y="847"/>
                    <a:pt x="490" y="1350"/>
                  </a:cubicBezTo>
                  <a:cubicBezTo>
                    <a:pt x="653" y="1509"/>
                    <a:pt x="851" y="1580"/>
                    <a:pt x="1046" y="1580"/>
                  </a:cubicBezTo>
                  <a:cubicBezTo>
                    <a:pt x="1452" y="1580"/>
                    <a:pt x="1840" y="1269"/>
                    <a:pt x="1840" y="795"/>
                  </a:cubicBezTo>
                  <a:cubicBezTo>
                    <a:pt x="1840" y="358"/>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14"/>
            <p:cNvSpPr/>
            <p:nvPr/>
          </p:nvSpPr>
          <p:spPr>
            <a:xfrm>
              <a:off x="1165066" y="2163875"/>
              <a:ext cx="27123" cy="23277"/>
            </a:xfrm>
            <a:custGeom>
              <a:rect b="b" l="l" r="r" t="t"/>
              <a:pathLst>
                <a:path extrusionOk="0" h="1580" w="1841">
                  <a:moveTo>
                    <a:pt x="1046" y="0"/>
                  </a:moveTo>
                  <a:cubicBezTo>
                    <a:pt x="345" y="0"/>
                    <a:pt x="0" y="847"/>
                    <a:pt x="490" y="1350"/>
                  </a:cubicBezTo>
                  <a:cubicBezTo>
                    <a:pt x="653" y="1509"/>
                    <a:pt x="852" y="1580"/>
                    <a:pt x="1046" y="1580"/>
                  </a:cubicBezTo>
                  <a:cubicBezTo>
                    <a:pt x="1453" y="1580"/>
                    <a:pt x="1840" y="1269"/>
                    <a:pt x="1840" y="795"/>
                  </a:cubicBezTo>
                  <a:cubicBezTo>
                    <a:pt x="1840" y="358"/>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14"/>
            <p:cNvSpPr/>
            <p:nvPr/>
          </p:nvSpPr>
          <p:spPr>
            <a:xfrm>
              <a:off x="1287905" y="2163875"/>
              <a:ext cx="27123" cy="23277"/>
            </a:xfrm>
            <a:custGeom>
              <a:rect b="b" l="l" r="r" t="t"/>
              <a:pathLst>
                <a:path extrusionOk="0" h="1580" w="1841">
                  <a:moveTo>
                    <a:pt x="1059" y="0"/>
                  </a:moveTo>
                  <a:cubicBezTo>
                    <a:pt x="358" y="0"/>
                    <a:pt x="1" y="847"/>
                    <a:pt x="504" y="1350"/>
                  </a:cubicBezTo>
                  <a:cubicBezTo>
                    <a:pt x="662" y="1509"/>
                    <a:pt x="858" y="1580"/>
                    <a:pt x="1050" y="1580"/>
                  </a:cubicBezTo>
                  <a:cubicBezTo>
                    <a:pt x="1453" y="1580"/>
                    <a:pt x="1840" y="1269"/>
                    <a:pt x="1840" y="795"/>
                  </a:cubicBezTo>
                  <a:cubicBezTo>
                    <a:pt x="1840" y="358"/>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14"/>
            <p:cNvSpPr/>
            <p:nvPr/>
          </p:nvSpPr>
          <p:spPr>
            <a:xfrm>
              <a:off x="1410745" y="2163875"/>
              <a:ext cx="27123" cy="23277"/>
            </a:xfrm>
            <a:custGeom>
              <a:rect b="b" l="l" r="r" t="t"/>
              <a:pathLst>
                <a:path extrusionOk="0" h="1580" w="1841">
                  <a:moveTo>
                    <a:pt x="1060" y="0"/>
                  </a:moveTo>
                  <a:cubicBezTo>
                    <a:pt x="358" y="0"/>
                    <a:pt x="1" y="847"/>
                    <a:pt x="504" y="1350"/>
                  </a:cubicBezTo>
                  <a:cubicBezTo>
                    <a:pt x="662" y="1509"/>
                    <a:pt x="858" y="1580"/>
                    <a:pt x="1051" y="1580"/>
                  </a:cubicBezTo>
                  <a:cubicBezTo>
                    <a:pt x="1453" y="1580"/>
                    <a:pt x="1841" y="1269"/>
                    <a:pt x="1841" y="795"/>
                  </a:cubicBezTo>
                  <a:cubicBezTo>
                    <a:pt x="1841" y="358"/>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14"/>
            <p:cNvSpPr/>
            <p:nvPr/>
          </p:nvSpPr>
          <p:spPr>
            <a:xfrm>
              <a:off x="1533599" y="2163875"/>
              <a:ext cx="27314" cy="23277"/>
            </a:xfrm>
            <a:custGeom>
              <a:rect b="b" l="l" r="r" t="t"/>
              <a:pathLst>
                <a:path extrusionOk="0" h="1580" w="1854">
                  <a:moveTo>
                    <a:pt x="1059" y="0"/>
                  </a:moveTo>
                  <a:cubicBezTo>
                    <a:pt x="357" y="0"/>
                    <a:pt x="0" y="847"/>
                    <a:pt x="503" y="1350"/>
                  </a:cubicBezTo>
                  <a:cubicBezTo>
                    <a:pt x="666" y="1509"/>
                    <a:pt x="865" y="1580"/>
                    <a:pt x="1059" y="1580"/>
                  </a:cubicBezTo>
                  <a:cubicBezTo>
                    <a:pt x="1465" y="1580"/>
                    <a:pt x="1853" y="1269"/>
                    <a:pt x="1853" y="795"/>
                  </a:cubicBezTo>
                  <a:cubicBezTo>
                    <a:pt x="1853" y="358"/>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14"/>
            <p:cNvSpPr/>
            <p:nvPr/>
          </p:nvSpPr>
          <p:spPr>
            <a:xfrm>
              <a:off x="1656630" y="2163875"/>
              <a:ext cx="27123" cy="23277"/>
            </a:xfrm>
            <a:custGeom>
              <a:rect b="b" l="l" r="r" t="t"/>
              <a:pathLst>
                <a:path extrusionOk="0" h="1580" w="1841">
                  <a:moveTo>
                    <a:pt x="1059" y="0"/>
                  </a:moveTo>
                  <a:cubicBezTo>
                    <a:pt x="345" y="0"/>
                    <a:pt x="1" y="847"/>
                    <a:pt x="490" y="1350"/>
                  </a:cubicBezTo>
                  <a:cubicBezTo>
                    <a:pt x="653" y="1509"/>
                    <a:pt x="852" y="1580"/>
                    <a:pt x="1046" y="1580"/>
                  </a:cubicBezTo>
                  <a:cubicBezTo>
                    <a:pt x="1453" y="1580"/>
                    <a:pt x="1840" y="1269"/>
                    <a:pt x="1840" y="795"/>
                  </a:cubicBezTo>
                  <a:cubicBezTo>
                    <a:pt x="1840" y="358"/>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14"/>
            <p:cNvSpPr/>
            <p:nvPr/>
          </p:nvSpPr>
          <p:spPr>
            <a:xfrm>
              <a:off x="304776" y="2287112"/>
              <a:ext cx="27108" cy="23174"/>
            </a:xfrm>
            <a:custGeom>
              <a:rect b="b" l="l" r="r" t="t"/>
              <a:pathLst>
                <a:path extrusionOk="0" h="1573" w="1840">
                  <a:moveTo>
                    <a:pt x="1059" y="0"/>
                  </a:moveTo>
                  <a:cubicBezTo>
                    <a:pt x="344" y="0"/>
                    <a:pt x="0" y="847"/>
                    <a:pt x="490" y="1337"/>
                  </a:cubicBezTo>
                  <a:cubicBezTo>
                    <a:pt x="653" y="1500"/>
                    <a:pt x="852" y="1572"/>
                    <a:pt x="1046" y="1572"/>
                  </a:cubicBezTo>
                  <a:cubicBezTo>
                    <a:pt x="1453" y="1572"/>
                    <a:pt x="1840" y="1255"/>
                    <a:pt x="1840" y="781"/>
                  </a:cubicBezTo>
                  <a:cubicBezTo>
                    <a:pt x="1840" y="344"/>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14"/>
            <p:cNvSpPr/>
            <p:nvPr/>
          </p:nvSpPr>
          <p:spPr>
            <a:xfrm>
              <a:off x="427616" y="2287112"/>
              <a:ext cx="27123" cy="23174"/>
            </a:xfrm>
            <a:custGeom>
              <a:rect b="b" l="l" r="r" t="t"/>
              <a:pathLst>
                <a:path extrusionOk="0" h="1573" w="1841">
                  <a:moveTo>
                    <a:pt x="1059" y="0"/>
                  </a:moveTo>
                  <a:cubicBezTo>
                    <a:pt x="358" y="0"/>
                    <a:pt x="1" y="847"/>
                    <a:pt x="503" y="1337"/>
                  </a:cubicBezTo>
                  <a:cubicBezTo>
                    <a:pt x="662" y="1500"/>
                    <a:pt x="858" y="1572"/>
                    <a:pt x="1051" y="1572"/>
                  </a:cubicBezTo>
                  <a:cubicBezTo>
                    <a:pt x="1453" y="1572"/>
                    <a:pt x="1840" y="1255"/>
                    <a:pt x="1840" y="781"/>
                  </a:cubicBezTo>
                  <a:cubicBezTo>
                    <a:pt x="1840" y="344"/>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14"/>
            <p:cNvSpPr/>
            <p:nvPr/>
          </p:nvSpPr>
          <p:spPr>
            <a:xfrm>
              <a:off x="550455" y="2287112"/>
              <a:ext cx="27314" cy="23233"/>
            </a:xfrm>
            <a:custGeom>
              <a:rect b="b" l="l" r="r" t="t"/>
              <a:pathLst>
                <a:path extrusionOk="0" h="1577" w="1854">
                  <a:moveTo>
                    <a:pt x="1060" y="0"/>
                  </a:moveTo>
                  <a:cubicBezTo>
                    <a:pt x="358" y="0"/>
                    <a:pt x="1" y="847"/>
                    <a:pt x="504" y="1350"/>
                  </a:cubicBezTo>
                  <a:cubicBezTo>
                    <a:pt x="664" y="1506"/>
                    <a:pt x="860" y="1576"/>
                    <a:pt x="1052" y="1576"/>
                  </a:cubicBezTo>
                  <a:cubicBezTo>
                    <a:pt x="1461" y="1576"/>
                    <a:pt x="1854" y="1258"/>
                    <a:pt x="1854" y="781"/>
                  </a:cubicBezTo>
                  <a:cubicBezTo>
                    <a:pt x="1840" y="344"/>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14"/>
            <p:cNvSpPr/>
            <p:nvPr/>
          </p:nvSpPr>
          <p:spPr>
            <a:xfrm>
              <a:off x="673310" y="2287112"/>
              <a:ext cx="27299" cy="23233"/>
            </a:xfrm>
            <a:custGeom>
              <a:rect b="b" l="l" r="r" t="t"/>
              <a:pathLst>
                <a:path extrusionOk="0" h="1577" w="1853">
                  <a:moveTo>
                    <a:pt x="1059" y="0"/>
                  </a:moveTo>
                  <a:cubicBezTo>
                    <a:pt x="357" y="0"/>
                    <a:pt x="0" y="847"/>
                    <a:pt x="503" y="1350"/>
                  </a:cubicBezTo>
                  <a:cubicBezTo>
                    <a:pt x="664" y="1506"/>
                    <a:pt x="859" y="1576"/>
                    <a:pt x="1051" y="1576"/>
                  </a:cubicBezTo>
                  <a:cubicBezTo>
                    <a:pt x="1460" y="1576"/>
                    <a:pt x="1853" y="1258"/>
                    <a:pt x="1853" y="781"/>
                  </a:cubicBezTo>
                  <a:cubicBezTo>
                    <a:pt x="1853" y="344"/>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14"/>
            <p:cNvSpPr/>
            <p:nvPr/>
          </p:nvSpPr>
          <p:spPr>
            <a:xfrm>
              <a:off x="796341" y="2287112"/>
              <a:ext cx="27123" cy="23174"/>
            </a:xfrm>
            <a:custGeom>
              <a:rect b="b" l="l" r="r" t="t"/>
              <a:pathLst>
                <a:path extrusionOk="0" h="1573" w="1841">
                  <a:moveTo>
                    <a:pt x="1059" y="0"/>
                  </a:moveTo>
                  <a:cubicBezTo>
                    <a:pt x="358" y="0"/>
                    <a:pt x="0" y="847"/>
                    <a:pt x="503" y="1337"/>
                  </a:cubicBezTo>
                  <a:cubicBezTo>
                    <a:pt x="662" y="1500"/>
                    <a:pt x="858" y="1572"/>
                    <a:pt x="1051" y="1572"/>
                  </a:cubicBezTo>
                  <a:cubicBezTo>
                    <a:pt x="1453" y="1572"/>
                    <a:pt x="1840" y="1255"/>
                    <a:pt x="1840" y="781"/>
                  </a:cubicBezTo>
                  <a:cubicBezTo>
                    <a:pt x="1840" y="344"/>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14"/>
            <p:cNvSpPr/>
            <p:nvPr/>
          </p:nvSpPr>
          <p:spPr>
            <a:xfrm>
              <a:off x="919180" y="2287112"/>
              <a:ext cx="27123" cy="23174"/>
            </a:xfrm>
            <a:custGeom>
              <a:rect b="b" l="l" r="r" t="t"/>
              <a:pathLst>
                <a:path extrusionOk="0" h="1573" w="1841">
                  <a:moveTo>
                    <a:pt x="1060" y="0"/>
                  </a:moveTo>
                  <a:cubicBezTo>
                    <a:pt x="358" y="0"/>
                    <a:pt x="1" y="847"/>
                    <a:pt x="504" y="1337"/>
                  </a:cubicBezTo>
                  <a:cubicBezTo>
                    <a:pt x="662" y="1500"/>
                    <a:pt x="858" y="1572"/>
                    <a:pt x="1051" y="1572"/>
                  </a:cubicBezTo>
                  <a:cubicBezTo>
                    <a:pt x="1453" y="1572"/>
                    <a:pt x="1840" y="1255"/>
                    <a:pt x="1840" y="781"/>
                  </a:cubicBezTo>
                  <a:cubicBezTo>
                    <a:pt x="1840" y="344"/>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14"/>
            <p:cNvSpPr/>
            <p:nvPr/>
          </p:nvSpPr>
          <p:spPr>
            <a:xfrm>
              <a:off x="1042226" y="2287112"/>
              <a:ext cx="27108" cy="23174"/>
            </a:xfrm>
            <a:custGeom>
              <a:rect b="b" l="l" r="r" t="t"/>
              <a:pathLst>
                <a:path extrusionOk="0" h="1573" w="1840">
                  <a:moveTo>
                    <a:pt x="1046" y="0"/>
                  </a:moveTo>
                  <a:cubicBezTo>
                    <a:pt x="344" y="0"/>
                    <a:pt x="0" y="847"/>
                    <a:pt x="490" y="1337"/>
                  </a:cubicBezTo>
                  <a:cubicBezTo>
                    <a:pt x="653" y="1500"/>
                    <a:pt x="852" y="1572"/>
                    <a:pt x="1046" y="1572"/>
                  </a:cubicBezTo>
                  <a:cubicBezTo>
                    <a:pt x="1453" y="1572"/>
                    <a:pt x="1840" y="1255"/>
                    <a:pt x="1840" y="781"/>
                  </a:cubicBezTo>
                  <a:cubicBezTo>
                    <a:pt x="1840" y="344"/>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14"/>
            <p:cNvSpPr/>
            <p:nvPr/>
          </p:nvSpPr>
          <p:spPr>
            <a:xfrm>
              <a:off x="1165066" y="2287112"/>
              <a:ext cx="27123" cy="23174"/>
            </a:xfrm>
            <a:custGeom>
              <a:rect b="b" l="l" r="r" t="t"/>
              <a:pathLst>
                <a:path extrusionOk="0" h="1573" w="1841">
                  <a:moveTo>
                    <a:pt x="1046" y="0"/>
                  </a:moveTo>
                  <a:cubicBezTo>
                    <a:pt x="345" y="0"/>
                    <a:pt x="0" y="847"/>
                    <a:pt x="490" y="1337"/>
                  </a:cubicBezTo>
                  <a:cubicBezTo>
                    <a:pt x="653" y="1500"/>
                    <a:pt x="852" y="1572"/>
                    <a:pt x="1046" y="1572"/>
                  </a:cubicBezTo>
                  <a:cubicBezTo>
                    <a:pt x="1453" y="1572"/>
                    <a:pt x="1840" y="1255"/>
                    <a:pt x="1840" y="781"/>
                  </a:cubicBezTo>
                  <a:cubicBezTo>
                    <a:pt x="1840" y="344"/>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14"/>
            <p:cNvSpPr/>
            <p:nvPr/>
          </p:nvSpPr>
          <p:spPr>
            <a:xfrm>
              <a:off x="1287905" y="2287112"/>
              <a:ext cx="27123" cy="23174"/>
            </a:xfrm>
            <a:custGeom>
              <a:rect b="b" l="l" r="r" t="t"/>
              <a:pathLst>
                <a:path extrusionOk="0" h="1573" w="1841">
                  <a:moveTo>
                    <a:pt x="1059" y="0"/>
                  </a:moveTo>
                  <a:cubicBezTo>
                    <a:pt x="358" y="0"/>
                    <a:pt x="1" y="847"/>
                    <a:pt x="504" y="1337"/>
                  </a:cubicBezTo>
                  <a:cubicBezTo>
                    <a:pt x="662" y="1500"/>
                    <a:pt x="858" y="1572"/>
                    <a:pt x="1051" y="1572"/>
                  </a:cubicBezTo>
                  <a:cubicBezTo>
                    <a:pt x="1453" y="1572"/>
                    <a:pt x="1840" y="1255"/>
                    <a:pt x="1840" y="781"/>
                  </a:cubicBezTo>
                  <a:cubicBezTo>
                    <a:pt x="1840" y="344"/>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14"/>
            <p:cNvSpPr/>
            <p:nvPr/>
          </p:nvSpPr>
          <p:spPr>
            <a:xfrm>
              <a:off x="1410745" y="2287112"/>
              <a:ext cx="27123" cy="23174"/>
            </a:xfrm>
            <a:custGeom>
              <a:rect b="b" l="l" r="r" t="t"/>
              <a:pathLst>
                <a:path extrusionOk="0" h="1573" w="1841">
                  <a:moveTo>
                    <a:pt x="1060" y="0"/>
                  </a:moveTo>
                  <a:cubicBezTo>
                    <a:pt x="358" y="0"/>
                    <a:pt x="1" y="847"/>
                    <a:pt x="504" y="1337"/>
                  </a:cubicBezTo>
                  <a:cubicBezTo>
                    <a:pt x="662" y="1500"/>
                    <a:pt x="858" y="1572"/>
                    <a:pt x="1051" y="1572"/>
                  </a:cubicBezTo>
                  <a:cubicBezTo>
                    <a:pt x="1453" y="1572"/>
                    <a:pt x="1841" y="1255"/>
                    <a:pt x="1841" y="781"/>
                  </a:cubicBezTo>
                  <a:cubicBezTo>
                    <a:pt x="1841" y="344"/>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14"/>
            <p:cNvSpPr/>
            <p:nvPr/>
          </p:nvSpPr>
          <p:spPr>
            <a:xfrm>
              <a:off x="1533599" y="2287112"/>
              <a:ext cx="27314" cy="23233"/>
            </a:xfrm>
            <a:custGeom>
              <a:rect b="b" l="l" r="r" t="t"/>
              <a:pathLst>
                <a:path extrusionOk="0" h="1577" w="1854">
                  <a:moveTo>
                    <a:pt x="1059" y="0"/>
                  </a:moveTo>
                  <a:cubicBezTo>
                    <a:pt x="357" y="0"/>
                    <a:pt x="0" y="847"/>
                    <a:pt x="503" y="1350"/>
                  </a:cubicBezTo>
                  <a:cubicBezTo>
                    <a:pt x="664" y="1506"/>
                    <a:pt x="859" y="1576"/>
                    <a:pt x="1051" y="1576"/>
                  </a:cubicBezTo>
                  <a:cubicBezTo>
                    <a:pt x="1461" y="1576"/>
                    <a:pt x="1853" y="1258"/>
                    <a:pt x="1853" y="781"/>
                  </a:cubicBezTo>
                  <a:cubicBezTo>
                    <a:pt x="1853" y="344"/>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14"/>
            <p:cNvSpPr/>
            <p:nvPr/>
          </p:nvSpPr>
          <p:spPr>
            <a:xfrm>
              <a:off x="1656630" y="2287112"/>
              <a:ext cx="27123" cy="23233"/>
            </a:xfrm>
            <a:custGeom>
              <a:rect b="b" l="l" r="r" t="t"/>
              <a:pathLst>
                <a:path extrusionOk="0" h="1577" w="1841">
                  <a:moveTo>
                    <a:pt x="1059" y="0"/>
                  </a:moveTo>
                  <a:cubicBezTo>
                    <a:pt x="345" y="0"/>
                    <a:pt x="1" y="847"/>
                    <a:pt x="490" y="1350"/>
                  </a:cubicBezTo>
                  <a:cubicBezTo>
                    <a:pt x="651" y="1506"/>
                    <a:pt x="847" y="1576"/>
                    <a:pt x="1039" y="1576"/>
                  </a:cubicBezTo>
                  <a:cubicBezTo>
                    <a:pt x="1448" y="1576"/>
                    <a:pt x="1840" y="1258"/>
                    <a:pt x="1840" y="781"/>
                  </a:cubicBezTo>
                  <a:cubicBezTo>
                    <a:pt x="1840" y="344"/>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14"/>
            <p:cNvSpPr/>
            <p:nvPr/>
          </p:nvSpPr>
          <p:spPr>
            <a:xfrm>
              <a:off x="304776" y="2410335"/>
              <a:ext cx="27108" cy="23248"/>
            </a:xfrm>
            <a:custGeom>
              <a:rect b="b" l="l" r="r" t="t"/>
              <a:pathLst>
                <a:path extrusionOk="0" h="1578" w="1840">
                  <a:moveTo>
                    <a:pt x="1059" y="1"/>
                  </a:moveTo>
                  <a:cubicBezTo>
                    <a:pt x="344" y="1"/>
                    <a:pt x="0" y="848"/>
                    <a:pt x="503" y="1351"/>
                  </a:cubicBezTo>
                  <a:cubicBezTo>
                    <a:pt x="660" y="1507"/>
                    <a:pt x="852" y="1577"/>
                    <a:pt x="1042" y="1577"/>
                  </a:cubicBezTo>
                  <a:cubicBezTo>
                    <a:pt x="1448" y="1577"/>
                    <a:pt x="1840" y="1259"/>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14"/>
            <p:cNvSpPr/>
            <p:nvPr/>
          </p:nvSpPr>
          <p:spPr>
            <a:xfrm>
              <a:off x="427616" y="2410335"/>
              <a:ext cx="27255" cy="23248"/>
            </a:xfrm>
            <a:custGeom>
              <a:rect b="b" l="l" r="r" t="t"/>
              <a:pathLst>
                <a:path extrusionOk="0" h="1578" w="1850">
                  <a:moveTo>
                    <a:pt x="1059" y="1"/>
                  </a:moveTo>
                  <a:cubicBezTo>
                    <a:pt x="358" y="1"/>
                    <a:pt x="1" y="848"/>
                    <a:pt x="503" y="1351"/>
                  </a:cubicBezTo>
                  <a:cubicBezTo>
                    <a:pt x="660" y="1507"/>
                    <a:pt x="854" y="1577"/>
                    <a:pt x="1045" y="1577"/>
                  </a:cubicBezTo>
                  <a:cubicBezTo>
                    <a:pt x="1454" y="1577"/>
                    <a:pt x="1849" y="1259"/>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14"/>
            <p:cNvSpPr/>
            <p:nvPr/>
          </p:nvSpPr>
          <p:spPr>
            <a:xfrm>
              <a:off x="550455" y="2410335"/>
              <a:ext cx="27314" cy="23248"/>
            </a:xfrm>
            <a:custGeom>
              <a:rect b="b" l="l" r="r" t="t"/>
              <a:pathLst>
                <a:path extrusionOk="0" h="1578" w="1854">
                  <a:moveTo>
                    <a:pt x="1060" y="1"/>
                  </a:moveTo>
                  <a:cubicBezTo>
                    <a:pt x="358" y="1"/>
                    <a:pt x="1" y="848"/>
                    <a:pt x="504" y="1351"/>
                  </a:cubicBezTo>
                  <a:cubicBezTo>
                    <a:pt x="664" y="1507"/>
                    <a:pt x="860" y="1577"/>
                    <a:pt x="1052" y="1577"/>
                  </a:cubicBezTo>
                  <a:cubicBezTo>
                    <a:pt x="1461" y="1577"/>
                    <a:pt x="1854" y="1259"/>
                    <a:pt x="1854" y="782"/>
                  </a:cubicBezTo>
                  <a:cubicBezTo>
                    <a:pt x="1840" y="345"/>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14"/>
            <p:cNvSpPr/>
            <p:nvPr/>
          </p:nvSpPr>
          <p:spPr>
            <a:xfrm>
              <a:off x="673501" y="2410335"/>
              <a:ext cx="27108" cy="23248"/>
            </a:xfrm>
            <a:custGeom>
              <a:rect b="b" l="l" r="r" t="t"/>
              <a:pathLst>
                <a:path extrusionOk="0" h="1578" w="1840">
                  <a:moveTo>
                    <a:pt x="1046" y="1"/>
                  </a:moveTo>
                  <a:cubicBezTo>
                    <a:pt x="344" y="1"/>
                    <a:pt x="0" y="861"/>
                    <a:pt x="490" y="1351"/>
                  </a:cubicBezTo>
                  <a:cubicBezTo>
                    <a:pt x="651" y="1507"/>
                    <a:pt x="846" y="1577"/>
                    <a:pt x="1038" y="1577"/>
                  </a:cubicBezTo>
                  <a:cubicBezTo>
                    <a:pt x="1447" y="1577"/>
                    <a:pt x="1840" y="1259"/>
                    <a:pt x="1840" y="782"/>
                  </a:cubicBezTo>
                  <a:cubicBezTo>
                    <a:pt x="1840" y="345"/>
                    <a:pt x="1483" y="1"/>
                    <a:pt x="104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14"/>
            <p:cNvSpPr/>
            <p:nvPr/>
          </p:nvSpPr>
          <p:spPr>
            <a:xfrm>
              <a:off x="796341" y="2410335"/>
              <a:ext cx="27123" cy="23174"/>
            </a:xfrm>
            <a:custGeom>
              <a:rect b="b" l="l" r="r" t="t"/>
              <a:pathLst>
                <a:path extrusionOk="0" h="1573" w="1841">
                  <a:moveTo>
                    <a:pt x="1083" y="0"/>
                  </a:moveTo>
                  <a:cubicBezTo>
                    <a:pt x="1075" y="0"/>
                    <a:pt x="1067" y="0"/>
                    <a:pt x="1059" y="1"/>
                  </a:cubicBezTo>
                  <a:cubicBezTo>
                    <a:pt x="358" y="1"/>
                    <a:pt x="0" y="848"/>
                    <a:pt x="503" y="1337"/>
                  </a:cubicBezTo>
                  <a:cubicBezTo>
                    <a:pt x="662" y="1500"/>
                    <a:pt x="858" y="1573"/>
                    <a:pt x="1051" y="1573"/>
                  </a:cubicBezTo>
                  <a:cubicBezTo>
                    <a:pt x="1453" y="1573"/>
                    <a:pt x="1840" y="1256"/>
                    <a:pt x="1840" y="782"/>
                  </a:cubicBezTo>
                  <a:cubicBezTo>
                    <a:pt x="1840" y="353"/>
                    <a:pt x="1508" y="0"/>
                    <a:pt x="1083"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14"/>
            <p:cNvSpPr/>
            <p:nvPr/>
          </p:nvSpPr>
          <p:spPr>
            <a:xfrm>
              <a:off x="919180" y="2410335"/>
              <a:ext cx="27123" cy="23174"/>
            </a:xfrm>
            <a:custGeom>
              <a:rect b="b" l="l" r="r" t="t"/>
              <a:pathLst>
                <a:path extrusionOk="0" h="1573" w="1841">
                  <a:moveTo>
                    <a:pt x="1083" y="0"/>
                  </a:moveTo>
                  <a:cubicBezTo>
                    <a:pt x="1075" y="0"/>
                    <a:pt x="1067" y="0"/>
                    <a:pt x="1060" y="1"/>
                  </a:cubicBezTo>
                  <a:cubicBezTo>
                    <a:pt x="358" y="1"/>
                    <a:pt x="1" y="848"/>
                    <a:pt x="504" y="1337"/>
                  </a:cubicBezTo>
                  <a:cubicBezTo>
                    <a:pt x="662" y="1500"/>
                    <a:pt x="858" y="1573"/>
                    <a:pt x="1051" y="1573"/>
                  </a:cubicBezTo>
                  <a:cubicBezTo>
                    <a:pt x="1453" y="1573"/>
                    <a:pt x="1840" y="1256"/>
                    <a:pt x="1840" y="782"/>
                  </a:cubicBezTo>
                  <a:cubicBezTo>
                    <a:pt x="1840" y="353"/>
                    <a:pt x="1509" y="0"/>
                    <a:pt x="1083"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14"/>
            <p:cNvSpPr/>
            <p:nvPr/>
          </p:nvSpPr>
          <p:spPr>
            <a:xfrm>
              <a:off x="1042226" y="2410335"/>
              <a:ext cx="27108" cy="23174"/>
            </a:xfrm>
            <a:custGeom>
              <a:rect b="b" l="l" r="r" t="t"/>
              <a:pathLst>
                <a:path extrusionOk="0" h="1573" w="1840">
                  <a:moveTo>
                    <a:pt x="1069" y="0"/>
                  </a:moveTo>
                  <a:cubicBezTo>
                    <a:pt x="1061" y="0"/>
                    <a:pt x="1054" y="0"/>
                    <a:pt x="1046" y="1"/>
                  </a:cubicBezTo>
                  <a:cubicBezTo>
                    <a:pt x="344" y="1"/>
                    <a:pt x="0" y="848"/>
                    <a:pt x="490" y="1337"/>
                  </a:cubicBezTo>
                  <a:cubicBezTo>
                    <a:pt x="648" y="1500"/>
                    <a:pt x="846" y="1573"/>
                    <a:pt x="1040" y="1573"/>
                  </a:cubicBezTo>
                  <a:cubicBezTo>
                    <a:pt x="1446" y="1573"/>
                    <a:pt x="1840" y="1256"/>
                    <a:pt x="1840" y="782"/>
                  </a:cubicBezTo>
                  <a:cubicBezTo>
                    <a:pt x="1840" y="353"/>
                    <a:pt x="1495" y="0"/>
                    <a:pt x="106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14"/>
            <p:cNvSpPr/>
            <p:nvPr/>
          </p:nvSpPr>
          <p:spPr>
            <a:xfrm>
              <a:off x="1165066" y="2410335"/>
              <a:ext cx="27123" cy="23174"/>
            </a:xfrm>
            <a:custGeom>
              <a:rect b="b" l="l" r="r" t="t"/>
              <a:pathLst>
                <a:path extrusionOk="0" h="1573" w="1841">
                  <a:moveTo>
                    <a:pt x="1069" y="0"/>
                  </a:moveTo>
                  <a:cubicBezTo>
                    <a:pt x="1062" y="0"/>
                    <a:pt x="1054" y="0"/>
                    <a:pt x="1046" y="1"/>
                  </a:cubicBezTo>
                  <a:cubicBezTo>
                    <a:pt x="345" y="1"/>
                    <a:pt x="0" y="848"/>
                    <a:pt x="490" y="1337"/>
                  </a:cubicBezTo>
                  <a:cubicBezTo>
                    <a:pt x="653" y="1500"/>
                    <a:pt x="852" y="1573"/>
                    <a:pt x="1046" y="1573"/>
                  </a:cubicBezTo>
                  <a:cubicBezTo>
                    <a:pt x="1453" y="1573"/>
                    <a:pt x="1840" y="1256"/>
                    <a:pt x="1840" y="782"/>
                  </a:cubicBezTo>
                  <a:cubicBezTo>
                    <a:pt x="1840" y="353"/>
                    <a:pt x="1496" y="0"/>
                    <a:pt x="106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14"/>
            <p:cNvSpPr/>
            <p:nvPr/>
          </p:nvSpPr>
          <p:spPr>
            <a:xfrm>
              <a:off x="1287905" y="2410335"/>
              <a:ext cx="27123" cy="23174"/>
            </a:xfrm>
            <a:custGeom>
              <a:rect b="b" l="l" r="r" t="t"/>
              <a:pathLst>
                <a:path extrusionOk="0" h="1573" w="1841">
                  <a:moveTo>
                    <a:pt x="1083" y="0"/>
                  </a:moveTo>
                  <a:cubicBezTo>
                    <a:pt x="1075" y="0"/>
                    <a:pt x="1067" y="0"/>
                    <a:pt x="1059" y="1"/>
                  </a:cubicBezTo>
                  <a:cubicBezTo>
                    <a:pt x="358" y="1"/>
                    <a:pt x="1" y="848"/>
                    <a:pt x="504" y="1337"/>
                  </a:cubicBezTo>
                  <a:cubicBezTo>
                    <a:pt x="662" y="1500"/>
                    <a:pt x="858" y="1573"/>
                    <a:pt x="1051" y="1573"/>
                  </a:cubicBezTo>
                  <a:cubicBezTo>
                    <a:pt x="1453" y="1573"/>
                    <a:pt x="1840" y="1256"/>
                    <a:pt x="1840" y="782"/>
                  </a:cubicBezTo>
                  <a:cubicBezTo>
                    <a:pt x="1840" y="353"/>
                    <a:pt x="1509" y="0"/>
                    <a:pt x="1083"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14"/>
            <p:cNvSpPr/>
            <p:nvPr/>
          </p:nvSpPr>
          <p:spPr>
            <a:xfrm>
              <a:off x="1410745" y="2410335"/>
              <a:ext cx="27123" cy="23174"/>
            </a:xfrm>
            <a:custGeom>
              <a:rect b="b" l="l" r="r" t="t"/>
              <a:pathLst>
                <a:path extrusionOk="0" h="1573" w="1841">
                  <a:moveTo>
                    <a:pt x="1083" y="0"/>
                  </a:moveTo>
                  <a:cubicBezTo>
                    <a:pt x="1075" y="0"/>
                    <a:pt x="1068" y="0"/>
                    <a:pt x="1060" y="1"/>
                  </a:cubicBezTo>
                  <a:cubicBezTo>
                    <a:pt x="358" y="1"/>
                    <a:pt x="1" y="848"/>
                    <a:pt x="504" y="1337"/>
                  </a:cubicBezTo>
                  <a:cubicBezTo>
                    <a:pt x="662" y="1500"/>
                    <a:pt x="858" y="1573"/>
                    <a:pt x="1051" y="1573"/>
                  </a:cubicBezTo>
                  <a:cubicBezTo>
                    <a:pt x="1453" y="1573"/>
                    <a:pt x="1841" y="1256"/>
                    <a:pt x="1841" y="782"/>
                  </a:cubicBezTo>
                  <a:cubicBezTo>
                    <a:pt x="1841" y="353"/>
                    <a:pt x="1509" y="0"/>
                    <a:pt x="1083"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14"/>
            <p:cNvSpPr/>
            <p:nvPr/>
          </p:nvSpPr>
          <p:spPr>
            <a:xfrm>
              <a:off x="1533599" y="2410335"/>
              <a:ext cx="27314" cy="23248"/>
            </a:xfrm>
            <a:custGeom>
              <a:rect b="b" l="l" r="r" t="t"/>
              <a:pathLst>
                <a:path extrusionOk="0" h="1578" w="1854">
                  <a:moveTo>
                    <a:pt x="1072" y="1"/>
                  </a:moveTo>
                  <a:cubicBezTo>
                    <a:pt x="357" y="1"/>
                    <a:pt x="0" y="848"/>
                    <a:pt x="503" y="1351"/>
                  </a:cubicBezTo>
                  <a:cubicBezTo>
                    <a:pt x="664" y="1507"/>
                    <a:pt x="859" y="1577"/>
                    <a:pt x="1051" y="1577"/>
                  </a:cubicBezTo>
                  <a:cubicBezTo>
                    <a:pt x="1461" y="1577"/>
                    <a:pt x="1853" y="1259"/>
                    <a:pt x="1853" y="782"/>
                  </a:cubicBezTo>
                  <a:cubicBezTo>
                    <a:pt x="1840" y="358"/>
                    <a:pt x="1496" y="1"/>
                    <a:pt x="1072"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14"/>
            <p:cNvSpPr/>
            <p:nvPr/>
          </p:nvSpPr>
          <p:spPr>
            <a:xfrm>
              <a:off x="1656630" y="2410335"/>
              <a:ext cx="27123" cy="23248"/>
            </a:xfrm>
            <a:custGeom>
              <a:rect b="b" l="l" r="r" t="t"/>
              <a:pathLst>
                <a:path extrusionOk="0" h="1578" w="1841">
                  <a:moveTo>
                    <a:pt x="1059" y="1"/>
                  </a:moveTo>
                  <a:cubicBezTo>
                    <a:pt x="345" y="1"/>
                    <a:pt x="1" y="848"/>
                    <a:pt x="490" y="1351"/>
                  </a:cubicBezTo>
                  <a:cubicBezTo>
                    <a:pt x="651" y="1507"/>
                    <a:pt x="847" y="1577"/>
                    <a:pt x="1039" y="1577"/>
                  </a:cubicBezTo>
                  <a:cubicBezTo>
                    <a:pt x="1448" y="1577"/>
                    <a:pt x="1840" y="1259"/>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14"/>
            <p:cNvSpPr/>
            <p:nvPr/>
          </p:nvSpPr>
          <p:spPr>
            <a:xfrm>
              <a:off x="304776" y="2533381"/>
              <a:ext cx="27108" cy="23277"/>
            </a:xfrm>
            <a:custGeom>
              <a:rect b="b" l="l" r="r" t="t"/>
              <a:pathLst>
                <a:path extrusionOk="0" h="1580" w="1840">
                  <a:moveTo>
                    <a:pt x="1059" y="0"/>
                  </a:moveTo>
                  <a:cubicBezTo>
                    <a:pt x="344" y="0"/>
                    <a:pt x="0" y="847"/>
                    <a:pt x="490" y="1350"/>
                  </a:cubicBezTo>
                  <a:cubicBezTo>
                    <a:pt x="653" y="1509"/>
                    <a:pt x="851" y="1580"/>
                    <a:pt x="1046" y="1580"/>
                  </a:cubicBezTo>
                  <a:cubicBezTo>
                    <a:pt x="1452" y="1580"/>
                    <a:pt x="1840" y="1269"/>
                    <a:pt x="1840" y="794"/>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14"/>
            <p:cNvSpPr/>
            <p:nvPr/>
          </p:nvSpPr>
          <p:spPr>
            <a:xfrm>
              <a:off x="427616" y="2533381"/>
              <a:ext cx="27123" cy="23277"/>
            </a:xfrm>
            <a:custGeom>
              <a:rect b="b" l="l" r="r" t="t"/>
              <a:pathLst>
                <a:path extrusionOk="0" h="1580" w="1841">
                  <a:moveTo>
                    <a:pt x="1059" y="0"/>
                  </a:moveTo>
                  <a:cubicBezTo>
                    <a:pt x="358" y="0"/>
                    <a:pt x="1" y="847"/>
                    <a:pt x="503" y="1350"/>
                  </a:cubicBezTo>
                  <a:cubicBezTo>
                    <a:pt x="662" y="1509"/>
                    <a:pt x="858" y="1580"/>
                    <a:pt x="1050" y="1580"/>
                  </a:cubicBezTo>
                  <a:cubicBezTo>
                    <a:pt x="1453" y="1580"/>
                    <a:pt x="1840" y="1269"/>
                    <a:pt x="1840" y="794"/>
                  </a:cubicBezTo>
                  <a:cubicBezTo>
                    <a:pt x="1840" y="357"/>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14"/>
            <p:cNvSpPr/>
            <p:nvPr/>
          </p:nvSpPr>
          <p:spPr>
            <a:xfrm>
              <a:off x="550455" y="2533381"/>
              <a:ext cx="27314" cy="23366"/>
            </a:xfrm>
            <a:custGeom>
              <a:rect b="b" l="l" r="r" t="t"/>
              <a:pathLst>
                <a:path extrusionOk="0" h="1586" w="1854">
                  <a:moveTo>
                    <a:pt x="1060" y="0"/>
                  </a:moveTo>
                  <a:cubicBezTo>
                    <a:pt x="358" y="0"/>
                    <a:pt x="1" y="860"/>
                    <a:pt x="504" y="1350"/>
                  </a:cubicBezTo>
                  <a:cubicBezTo>
                    <a:pt x="667" y="1513"/>
                    <a:pt x="865" y="1586"/>
                    <a:pt x="1060" y="1586"/>
                  </a:cubicBezTo>
                  <a:cubicBezTo>
                    <a:pt x="1466" y="1586"/>
                    <a:pt x="1854" y="1269"/>
                    <a:pt x="1854" y="794"/>
                  </a:cubicBezTo>
                  <a:cubicBezTo>
                    <a:pt x="1854" y="357"/>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14"/>
            <p:cNvSpPr/>
            <p:nvPr/>
          </p:nvSpPr>
          <p:spPr>
            <a:xfrm>
              <a:off x="673310" y="2533381"/>
              <a:ext cx="27299" cy="23366"/>
            </a:xfrm>
            <a:custGeom>
              <a:rect b="b" l="l" r="r" t="t"/>
              <a:pathLst>
                <a:path extrusionOk="0" h="1586" w="1853">
                  <a:moveTo>
                    <a:pt x="1059" y="0"/>
                  </a:moveTo>
                  <a:cubicBezTo>
                    <a:pt x="357" y="0"/>
                    <a:pt x="0" y="860"/>
                    <a:pt x="503" y="1350"/>
                  </a:cubicBezTo>
                  <a:cubicBezTo>
                    <a:pt x="666" y="1513"/>
                    <a:pt x="865" y="1586"/>
                    <a:pt x="1059" y="1586"/>
                  </a:cubicBezTo>
                  <a:cubicBezTo>
                    <a:pt x="1466" y="1586"/>
                    <a:pt x="1853" y="1269"/>
                    <a:pt x="1853" y="794"/>
                  </a:cubicBezTo>
                  <a:cubicBezTo>
                    <a:pt x="1853" y="357"/>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14"/>
            <p:cNvSpPr/>
            <p:nvPr/>
          </p:nvSpPr>
          <p:spPr>
            <a:xfrm>
              <a:off x="796341" y="2533381"/>
              <a:ext cx="27123" cy="23277"/>
            </a:xfrm>
            <a:custGeom>
              <a:rect b="b" l="l" r="r" t="t"/>
              <a:pathLst>
                <a:path extrusionOk="0" h="1580" w="1841">
                  <a:moveTo>
                    <a:pt x="1059" y="0"/>
                  </a:moveTo>
                  <a:cubicBezTo>
                    <a:pt x="358" y="0"/>
                    <a:pt x="0" y="847"/>
                    <a:pt x="503" y="1350"/>
                  </a:cubicBezTo>
                  <a:cubicBezTo>
                    <a:pt x="662" y="1509"/>
                    <a:pt x="858" y="1580"/>
                    <a:pt x="1050" y="1580"/>
                  </a:cubicBezTo>
                  <a:cubicBezTo>
                    <a:pt x="1453" y="1580"/>
                    <a:pt x="1840" y="1269"/>
                    <a:pt x="1840" y="794"/>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14"/>
            <p:cNvSpPr/>
            <p:nvPr/>
          </p:nvSpPr>
          <p:spPr>
            <a:xfrm>
              <a:off x="919180" y="2533381"/>
              <a:ext cx="27123" cy="23277"/>
            </a:xfrm>
            <a:custGeom>
              <a:rect b="b" l="l" r="r" t="t"/>
              <a:pathLst>
                <a:path extrusionOk="0" h="1580" w="1841">
                  <a:moveTo>
                    <a:pt x="1060" y="0"/>
                  </a:moveTo>
                  <a:cubicBezTo>
                    <a:pt x="358" y="0"/>
                    <a:pt x="1" y="847"/>
                    <a:pt x="504" y="1350"/>
                  </a:cubicBezTo>
                  <a:cubicBezTo>
                    <a:pt x="662" y="1509"/>
                    <a:pt x="858" y="1580"/>
                    <a:pt x="1050" y="1580"/>
                  </a:cubicBezTo>
                  <a:cubicBezTo>
                    <a:pt x="1453" y="1580"/>
                    <a:pt x="1840" y="1269"/>
                    <a:pt x="1840" y="794"/>
                  </a:cubicBezTo>
                  <a:cubicBezTo>
                    <a:pt x="1840" y="357"/>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14"/>
            <p:cNvSpPr/>
            <p:nvPr/>
          </p:nvSpPr>
          <p:spPr>
            <a:xfrm>
              <a:off x="1042226" y="2533381"/>
              <a:ext cx="27108" cy="23277"/>
            </a:xfrm>
            <a:custGeom>
              <a:rect b="b" l="l" r="r" t="t"/>
              <a:pathLst>
                <a:path extrusionOk="0" h="1580" w="1840">
                  <a:moveTo>
                    <a:pt x="1046" y="0"/>
                  </a:moveTo>
                  <a:cubicBezTo>
                    <a:pt x="344" y="0"/>
                    <a:pt x="0" y="847"/>
                    <a:pt x="490" y="1350"/>
                  </a:cubicBezTo>
                  <a:cubicBezTo>
                    <a:pt x="653" y="1509"/>
                    <a:pt x="851" y="1580"/>
                    <a:pt x="1046" y="1580"/>
                  </a:cubicBezTo>
                  <a:cubicBezTo>
                    <a:pt x="1452" y="1580"/>
                    <a:pt x="1840" y="1269"/>
                    <a:pt x="1840" y="794"/>
                  </a:cubicBezTo>
                  <a:cubicBezTo>
                    <a:pt x="1840" y="357"/>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14"/>
            <p:cNvSpPr/>
            <p:nvPr/>
          </p:nvSpPr>
          <p:spPr>
            <a:xfrm>
              <a:off x="1165066" y="2533381"/>
              <a:ext cx="27123" cy="23277"/>
            </a:xfrm>
            <a:custGeom>
              <a:rect b="b" l="l" r="r" t="t"/>
              <a:pathLst>
                <a:path extrusionOk="0" h="1580" w="1841">
                  <a:moveTo>
                    <a:pt x="1046" y="0"/>
                  </a:moveTo>
                  <a:cubicBezTo>
                    <a:pt x="345" y="0"/>
                    <a:pt x="0" y="847"/>
                    <a:pt x="490" y="1350"/>
                  </a:cubicBezTo>
                  <a:cubicBezTo>
                    <a:pt x="653" y="1509"/>
                    <a:pt x="852" y="1580"/>
                    <a:pt x="1046" y="1580"/>
                  </a:cubicBezTo>
                  <a:cubicBezTo>
                    <a:pt x="1453" y="1580"/>
                    <a:pt x="1840" y="1269"/>
                    <a:pt x="1840" y="794"/>
                  </a:cubicBezTo>
                  <a:cubicBezTo>
                    <a:pt x="1840" y="357"/>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14"/>
            <p:cNvSpPr/>
            <p:nvPr/>
          </p:nvSpPr>
          <p:spPr>
            <a:xfrm>
              <a:off x="1287905" y="2533381"/>
              <a:ext cx="27123" cy="23277"/>
            </a:xfrm>
            <a:custGeom>
              <a:rect b="b" l="l" r="r" t="t"/>
              <a:pathLst>
                <a:path extrusionOk="0" h="1580" w="1841">
                  <a:moveTo>
                    <a:pt x="1059" y="0"/>
                  </a:moveTo>
                  <a:cubicBezTo>
                    <a:pt x="358" y="0"/>
                    <a:pt x="1" y="847"/>
                    <a:pt x="504" y="1350"/>
                  </a:cubicBezTo>
                  <a:cubicBezTo>
                    <a:pt x="662" y="1509"/>
                    <a:pt x="858" y="1580"/>
                    <a:pt x="1050" y="1580"/>
                  </a:cubicBezTo>
                  <a:cubicBezTo>
                    <a:pt x="1453" y="1580"/>
                    <a:pt x="1840" y="1269"/>
                    <a:pt x="1840" y="794"/>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14"/>
            <p:cNvSpPr/>
            <p:nvPr/>
          </p:nvSpPr>
          <p:spPr>
            <a:xfrm>
              <a:off x="1410745" y="2533381"/>
              <a:ext cx="27123" cy="23277"/>
            </a:xfrm>
            <a:custGeom>
              <a:rect b="b" l="l" r="r" t="t"/>
              <a:pathLst>
                <a:path extrusionOk="0" h="1580" w="1841">
                  <a:moveTo>
                    <a:pt x="1060" y="0"/>
                  </a:moveTo>
                  <a:cubicBezTo>
                    <a:pt x="358" y="0"/>
                    <a:pt x="1" y="847"/>
                    <a:pt x="504" y="1350"/>
                  </a:cubicBezTo>
                  <a:cubicBezTo>
                    <a:pt x="662" y="1509"/>
                    <a:pt x="858" y="1580"/>
                    <a:pt x="1051" y="1580"/>
                  </a:cubicBezTo>
                  <a:cubicBezTo>
                    <a:pt x="1453" y="1580"/>
                    <a:pt x="1841" y="1269"/>
                    <a:pt x="1841" y="794"/>
                  </a:cubicBezTo>
                  <a:cubicBezTo>
                    <a:pt x="1841" y="357"/>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14"/>
            <p:cNvSpPr/>
            <p:nvPr/>
          </p:nvSpPr>
          <p:spPr>
            <a:xfrm>
              <a:off x="1533599" y="2533381"/>
              <a:ext cx="27314" cy="23366"/>
            </a:xfrm>
            <a:custGeom>
              <a:rect b="b" l="l" r="r" t="t"/>
              <a:pathLst>
                <a:path extrusionOk="0" h="1586" w="1854">
                  <a:moveTo>
                    <a:pt x="1059" y="0"/>
                  </a:moveTo>
                  <a:cubicBezTo>
                    <a:pt x="357" y="0"/>
                    <a:pt x="0" y="860"/>
                    <a:pt x="503" y="1350"/>
                  </a:cubicBezTo>
                  <a:cubicBezTo>
                    <a:pt x="666" y="1513"/>
                    <a:pt x="865" y="1586"/>
                    <a:pt x="1059" y="1586"/>
                  </a:cubicBezTo>
                  <a:cubicBezTo>
                    <a:pt x="1466" y="1586"/>
                    <a:pt x="1853" y="1269"/>
                    <a:pt x="1853" y="794"/>
                  </a:cubicBezTo>
                  <a:cubicBezTo>
                    <a:pt x="1853" y="357"/>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14"/>
            <p:cNvSpPr/>
            <p:nvPr/>
          </p:nvSpPr>
          <p:spPr>
            <a:xfrm>
              <a:off x="1656630" y="2533381"/>
              <a:ext cx="27123" cy="23366"/>
            </a:xfrm>
            <a:custGeom>
              <a:rect b="b" l="l" r="r" t="t"/>
              <a:pathLst>
                <a:path extrusionOk="0" h="1586" w="1841">
                  <a:moveTo>
                    <a:pt x="1059" y="0"/>
                  </a:moveTo>
                  <a:cubicBezTo>
                    <a:pt x="345" y="0"/>
                    <a:pt x="1" y="860"/>
                    <a:pt x="490" y="1350"/>
                  </a:cubicBezTo>
                  <a:cubicBezTo>
                    <a:pt x="653" y="1513"/>
                    <a:pt x="852" y="1586"/>
                    <a:pt x="1047" y="1586"/>
                  </a:cubicBezTo>
                  <a:cubicBezTo>
                    <a:pt x="1453" y="1586"/>
                    <a:pt x="1840" y="1269"/>
                    <a:pt x="1840" y="794"/>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14"/>
            <p:cNvSpPr/>
            <p:nvPr/>
          </p:nvSpPr>
          <p:spPr>
            <a:xfrm>
              <a:off x="304776" y="2656604"/>
              <a:ext cx="27108" cy="23292"/>
            </a:xfrm>
            <a:custGeom>
              <a:rect b="b" l="l" r="r" t="t"/>
              <a:pathLst>
                <a:path extrusionOk="0" h="1581" w="1840">
                  <a:moveTo>
                    <a:pt x="1059" y="1"/>
                  </a:moveTo>
                  <a:cubicBezTo>
                    <a:pt x="344" y="1"/>
                    <a:pt x="0" y="848"/>
                    <a:pt x="490" y="1351"/>
                  </a:cubicBezTo>
                  <a:cubicBezTo>
                    <a:pt x="653" y="1509"/>
                    <a:pt x="851" y="1580"/>
                    <a:pt x="1046" y="1580"/>
                  </a:cubicBezTo>
                  <a:cubicBezTo>
                    <a:pt x="1452" y="1580"/>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14"/>
            <p:cNvSpPr/>
            <p:nvPr/>
          </p:nvSpPr>
          <p:spPr>
            <a:xfrm>
              <a:off x="427616" y="2656604"/>
              <a:ext cx="27123" cy="23292"/>
            </a:xfrm>
            <a:custGeom>
              <a:rect b="b" l="l" r="r" t="t"/>
              <a:pathLst>
                <a:path extrusionOk="0" h="1581" w="1841">
                  <a:moveTo>
                    <a:pt x="1059" y="1"/>
                  </a:moveTo>
                  <a:cubicBezTo>
                    <a:pt x="358" y="1"/>
                    <a:pt x="1" y="848"/>
                    <a:pt x="503" y="1351"/>
                  </a:cubicBezTo>
                  <a:cubicBezTo>
                    <a:pt x="662" y="1509"/>
                    <a:pt x="858" y="1580"/>
                    <a:pt x="1050" y="1580"/>
                  </a:cubicBezTo>
                  <a:cubicBezTo>
                    <a:pt x="1453" y="1580"/>
                    <a:pt x="1840" y="1269"/>
                    <a:pt x="1840" y="795"/>
                  </a:cubicBezTo>
                  <a:cubicBezTo>
                    <a:pt x="1840" y="358"/>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14"/>
            <p:cNvSpPr/>
            <p:nvPr/>
          </p:nvSpPr>
          <p:spPr>
            <a:xfrm>
              <a:off x="550455" y="2656604"/>
              <a:ext cx="27314" cy="23292"/>
            </a:xfrm>
            <a:custGeom>
              <a:rect b="b" l="l" r="r" t="t"/>
              <a:pathLst>
                <a:path extrusionOk="0" h="1581" w="1854">
                  <a:moveTo>
                    <a:pt x="1060" y="1"/>
                  </a:moveTo>
                  <a:cubicBezTo>
                    <a:pt x="358" y="1"/>
                    <a:pt x="1" y="848"/>
                    <a:pt x="504" y="1351"/>
                  </a:cubicBezTo>
                  <a:cubicBezTo>
                    <a:pt x="666" y="1509"/>
                    <a:pt x="865" y="1580"/>
                    <a:pt x="1060" y="1580"/>
                  </a:cubicBezTo>
                  <a:cubicBezTo>
                    <a:pt x="1466" y="1580"/>
                    <a:pt x="1854" y="1269"/>
                    <a:pt x="1854" y="795"/>
                  </a:cubicBezTo>
                  <a:cubicBezTo>
                    <a:pt x="1854" y="358"/>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14"/>
            <p:cNvSpPr/>
            <p:nvPr/>
          </p:nvSpPr>
          <p:spPr>
            <a:xfrm>
              <a:off x="673310" y="2656604"/>
              <a:ext cx="27299" cy="23380"/>
            </a:xfrm>
            <a:custGeom>
              <a:rect b="b" l="l" r="r" t="t"/>
              <a:pathLst>
                <a:path extrusionOk="0" h="1587" w="1853">
                  <a:moveTo>
                    <a:pt x="1059" y="1"/>
                  </a:moveTo>
                  <a:cubicBezTo>
                    <a:pt x="357" y="1"/>
                    <a:pt x="0" y="848"/>
                    <a:pt x="503" y="1351"/>
                  </a:cubicBezTo>
                  <a:cubicBezTo>
                    <a:pt x="666" y="1514"/>
                    <a:pt x="865" y="1586"/>
                    <a:pt x="1059" y="1586"/>
                  </a:cubicBezTo>
                  <a:cubicBezTo>
                    <a:pt x="1466" y="1586"/>
                    <a:pt x="1853" y="1269"/>
                    <a:pt x="1853" y="795"/>
                  </a:cubicBezTo>
                  <a:cubicBezTo>
                    <a:pt x="1853" y="358"/>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14"/>
            <p:cNvSpPr/>
            <p:nvPr/>
          </p:nvSpPr>
          <p:spPr>
            <a:xfrm>
              <a:off x="796341" y="2656604"/>
              <a:ext cx="27123" cy="23292"/>
            </a:xfrm>
            <a:custGeom>
              <a:rect b="b" l="l" r="r" t="t"/>
              <a:pathLst>
                <a:path extrusionOk="0" h="1581" w="1841">
                  <a:moveTo>
                    <a:pt x="1059" y="1"/>
                  </a:moveTo>
                  <a:cubicBezTo>
                    <a:pt x="358" y="1"/>
                    <a:pt x="0" y="848"/>
                    <a:pt x="503" y="1351"/>
                  </a:cubicBezTo>
                  <a:cubicBezTo>
                    <a:pt x="662" y="1509"/>
                    <a:pt x="858" y="1580"/>
                    <a:pt x="1050" y="1580"/>
                  </a:cubicBezTo>
                  <a:cubicBezTo>
                    <a:pt x="1453" y="1580"/>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14"/>
            <p:cNvSpPr/>
            <p:nvPr/>
          </p:nvSpPr>
          <p:spPr>
            <a:xfrm>
              <a:off x="919180" y="2656604"/>
              <a:ext cx="27123" cy="23292"/>
            </a:xfrm>
            <a:custGeom>
              <a:rect b="b" l="l" r="r" t="t"/>
              <a:pathLst>
                <a:path extrusionOk="0" h="1581" w="1841">
                  <a:moveTo>
                    <a:pt x="1060" y="1"/>
                  </a:moveTo>
                  <a:cubicBezTo>
                    <a:pt x="358" y="1"/>
                    <a:pt x="1" y="848"/>
                    <a:pt x="504" y="1351"/>
                  </a:cubicBezTo>
                  <a:cubicBezTo>
                    <a:pt x="662" y="1509"/>
                    <a:pt x="858" y="1580"/>
                    <a:pt x="1050" y="1580"/>
                  </a:cubicBezTo>
                  <a:cubicBezTo>
                    <a:pt x="1453" y="1580"/>
                    <a:pt x="1840" y="1269"/>
                    <a:pt x="1840" y="795"/>
                  </a:cubicBezTo>
                  <a:cubicBezTo>
                    <a:pt x="1840" y="358"/>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14"/>
            <p:cNvSpPr/>
            <p:nvPr/>
          </p:nvSpPr>
          <p:spPr>
            <a:xfrm>
              <a:off x="1042226" y="2656604"/>
              <a:ext cx="27108" cy="23292"/>
            </a:xfrm>
            <a:custGeom>
              <a:rect b="b" l="l" r="r" t="t"/>
              <a:pathLst>
                <a:path extrusionOk="0" h="1581" w="1840">
                  <a:moveTo>
                    <a:pt x="1046" y="1"/>
                  </a:moveTo>
                  <a:cubicBezTo>
                    <a:pt x="344" y="1"/>
                    <a:pt x="0" y="848"/>
                    <a:pt x="490" y="1351"/>
                  </a:cubicBezTo>
                  <a:cubicBezTo>
                    <a:pt x="653" y="1509"/>
                    <a:pt x="851" y="1580"/>
                    <a:pt x="1046" y="1580"/>
                  </a:cubicBezTo>
                  <a:cubicBezTo>
                    <a:pt x="1452" y="1580"/>
                    <a:pt x="1840" y="1269"/>
                    <a:pt x="1840" y="795"/>
                  </a:cubicBezTo>
                  <a:cubicBezTo>
                    <a:pt x="1840" y="358"/>
                    <a:pt x="1483" y="1"/>
                    <a:pt x="104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14"/>
            <p:cNvSpPr/>
            <p:nvPr/>
          </p:nvSpPr>
          <p:spPr>
            <a:xfrm>
              <a:off x="1165066" y="2656604"/>
              <a:ext cx="27123" cy="23292"/>
            </a:xfrm>
            <a:custGeom>
              <a:rect b="b" l="l" r="r" t="t"/>
              <a:pathLst>
                <a:path extrusionOk="0" h="1581" w="1841">
                  <a:moveTo>
                    <a:pt x="1046" y="1"/>
                  </a:moveTo>
                  <a:cubicBezTo>
                    <a:pt x="345" y="1"/>
                    <a:pt x="0" y="848"/>
                    <a:pt x="490" y="1351"/>
                  </a:cubicBezTo>
                  <a:cubicBezTo>
                    <a:pt x="653" y="1509"/>
                    <a:pt x="852" y="1580"/>
                    <a:pt x="1046" y="1580"/>
                  </a:cubicBezTo>
                  <a:cubicBezTo>
                    <a:pt x="1453" y="1580"/>
                    <a:pt x="1840" y="1269"/>
                    <a:pt x="1840" y="795"/>
                  </a:cubicBezTo>
                  <a:cubicBezTo>
                    <a:pt x="1840" y="358"/>
                    <a:pt x="1483" y="1"/>
                    <a:pt x="104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14"/>
            <p:cNvSpPr/>
            <p:nvPr/>
          </p:nvSpPr>
          <p:spPr>
            <a:xfrm>
              <a:off x="1287905" y="2656604"/>
              <a:ext cx="27123" cy="23292"/>
            </a:xfrm>
            <a:custGeom>
              <a:rect b="b" l="l" r="r" t="t"/>
              <a:pathLst>
                <a:path extrusionOk="0" h="1581" w="1841">
                  <a:moveTo>
                    <a:pt x="1059" y="1"/>
                  </a:moveTo>
                  <a:cubicBezTo>
                    <a:pt x="358" y="1"/>
                    <a:pt x="1" y="848"/>
                    <a:pt x="504" y="1351"/>
                  </a:cubicBezTo>
                  <a:cubicBezTo>
                    <a:pt x="662" y="1509"/>
                    <a:pt x="858" y="1580"/>
                    <a:pt x="1050" y="1580"/>
                  </a:cubicBezTo>
                  <a:cubicBezTo>
                    <a:pt x="1453" y="1580"/>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14"/>
            <p:cNvSpPr/>
            <p:nvPr/>
          </p:nvSpPr>
          <p:spPr>
            <a:xfrm>
              <a:off x="1410745" y="2656604"/>
              <a:ext cx="27123" cy="23292"/>
            </a:xfrm>
            <a:custGeom>
              <a:rect b="b" l="l" r="r" t="t"/>
              <a:pathLst>
                <a:path extrusionOk="0" h="1581" w="1841">
                  <a:moveTo>
                    <a:pt x="1060" y="1"/>
                  </a:moveTo>
                  <a:cubicBezTo>
                    <a:pt x="358" y="1"/>
                    <a:pt x="1" y="848"/>
                    <a:pt x="504" y="1351"/>
                  </a:cubicBezTo>
                  <a:cubicBezTo>
                    <a:pt x="662" y="1509"/>
                    <a:pt x="858" y="1580"/>
                    <a:pt x="1051" y="1580"/>
                  </a:cubicBezTo>
                  <a:cubicBezTo>
                    <a:pt x="1453" y="1580"/>
                    <a:pt x="1841" y="1269"/>
                    <a:pt x="1841" y="795"/>
                  </a:cubicBezTo>
                  <a:cubicBezTo>
                    <a:pt x="1841" y="358"/>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14"/>
            <p:cNvSpPr/>
            <p:nvPr/>
          </p:nvSpPr>
          <p:spPr>
            <a:xfrm>
              <a:off x="1533599" y="2656604"/>
              <a:ext cx="27314" cy="23292"/>
            </a:xfrm>
            <a:custGeom>
              <a:rect b="b" l="l" r="r" t="t"/>
              <a:pathLst>
                <a:path extrusionOk="0" h="1581" w="1854">
                  <a:moveTo>
                    <a:pt x="1059" y="1"/>
                  </a:moveTo>
                  <a:cubicBezTo>
                    <a:pt x="357" y="1"/>
                    <a:pt x="0" y="848"/>
                    <a:pt x="503" y="1351"/>
                  </a:cubicBezTo>
                  <a:cubicBezTo>
                    <a:pt x="666" y="1509"/>
                    <a:pt x="865" y="1580"/>
                    <a:pt x="1059" y="1580"/>
                  </a:cubicBezTo>
                  <a:cubicBezTo>
                    <a:pt x="1465" y="1580"/>
                    <a:pt x="1853" y="1269"/>
                    <a:pt x="1853" y="795"/>
                  </a:cubicBezTo>
                  <a:cubicBezTo>
                    <a:pt x="1853" y="358"/>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14"/>
            <p:cNvSpPr/>
            <p:nvPr/>
          </p:nvSpPr>
          <p:spPr>
            <a:xfrm>
              <a:off x="1656630" y="2656604"/>
              <a:ext cx="27123" cy="23380"/>
            </a:xfrm>
            <a:custGeom>
              <a:rect b="b" l="l" r="r" t="t"/>
              <a:pathLst>
                <a:path extrusionOk="0" h="1587" w="1841">
                  <a:moveTo>
                    <a:pt x="1059" y="1"/>
                  </a:moveTo>
                  <a:cubicBezTo>
                    <a:pt x="345" y="1"/>
                    <a:pt x="1" y="848"/>
                    <a:pt x="490" y="1351"/>
                  </a:cubicBezTo>
                  <a:cubicBezTo>
                    <a:pt x="653" y="1514"/>
                    <a:pt x="852" y="1586"/>
                    <a:pt x="1047" y="1586"/>
                  </a:cubicBezTo>
                  <a:cubicBezTo>
                    <a:pt x="1453" y="1586"/>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14"/>
            <p:cNvSpPr/>
            <p:nvPr/>
          </p:nvSpPr>
          <p:spPr>
            <a:xfrm>
              <a:off x="304776" y="2779841"/>
              <a:ext cx="27108" cy="23174"/>
            </a:xfrm>
            <a:custGeom>
              <a:rect b="b" l="l" r="r" t="t"/>
              <a:pathLst>
                <a:path extrusionOk="0" h="1573" w="1840">
                  <a:moveTo>
                    <a:pt x="1059" y="0"/>
                  </a:moveTo>
                  <a:cubicBezTo>
                    <a:pt x="344" y="0"/>
                    <a:pt x="0" y="847"/>
                    <a:pt x="490" y="1337"/>
                  </a:cubicBezTo>
                  <a:cubicBezTo>
                    <a:pt x="653" y="1500"/>
                    <a:pt x="852" y="1573"/>
                    <a:pt x="1046" y="1573"/>
                  </a:cubicBezTo>
                  <a:cubicBezTo>
                    <a:pt x="1453" y="1573"/>
                    <a:pt x="1840" y="1256"/>
                    <a:pt x="1840" y="781"/>
                  </a:cubicBezTo>
                  <a:cubicBezTo>
                    <a:pt x="1840" y="358"/>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14"/>
            <p:cNvSpPr/>
            <p:nvPr/>
          </p:nvSpPr>
          <p:spPr>
            <a:xfrm>
              <a:off x="427616" y="2779841"/>
              <a:ext cx="27123" cy="23174"/>
            </a:xfrm>
            <a:custGeom>
              <a:rect b="b" l="l" r="r" t="t"/>
              <a:pathLst>
                <a:path extrusionOk="0" h="1573" w="1841">
                  <a:moveTo>
                    <a:pt x="1059" y="0"/>
                  </a:moveTo>
                  <a:cubicBezTo>
                    <a:pt x="358" y="0"/>
                    <a:pt x="1" y="847"/>
                    <a:pt x="503" y="1337"/>
                  </a:cubicBezTo>
                  <a:cubicBezTo>
                    <a:pt x="662" y="1500"/>
                    <a:pt x="858" y="1573"/>
                    <a:pt x="1051" y="1573"/>
                  </a:cubicBezTo>
                  <a:cubicBezTo>
                    <a:pt x="1453" y="1573"/>
                    <a:pt x="1840" y="1256"/>
                    <a:pt x="1840" y="781"/>
                  </a:cubicBezTo>
                  <a:cubicBezTo>
                    <a:pt x="1840" y="358"/>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14"/>
            <p:cNvSpPr/>
            <p:nvPr/>
          </p:nvSpPr>
          <p:spPr>
            <a:xfrm>
              <a:off x="550455" y="2779841"/>
              <a:ext cx="27314" cy="23277"/>
            </a:xfrm>
            <a:custGeom>
              <a:rect b="b" l="l" r="r" t="t"/>
              <a:pathLst>
                <a:path extrusionOk="0" h="1580" w="1854">
                  <a:moveTo>
                    <a:pt x="1060" y="0"/>
                  </a:moveTo>
                  <a:cubicBezTo>
                    <a:pt x="358" y="0"/>
                    <a:pt x="1" y="847"/>
                    <a:pt x="504" y="1350"/>
                  </a:cubicBezTo>
                  <a:cubicBezTo>
                    <a:pt x="666" y="1508"/>
                    <a:pt x="864" y="1580"/>
                    <a:pt x="1058" y="1580"/>
                  </a:cubicBezTo>
                  <a:cubicBezTo>
                    <a:pt x="1465" y="1580"/>
                    <a:pt x="1854" y="1265"/>
                    <a:pt x="1854" y="781"/>
                  </a:cubicBezTo>
                  <a:cubicBezTo>
                    <a:pt x="1854" y="345"/>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14"/>
            <p:cNvSpPr/>
            <p:nvPr/>
          </p:nvSpPr>
          <p:spPr>
            <a:xfrm>
              <a:off x="673310" y="2779841"/>
              <a:ext cx="27299" cy="23277"/>
            </a:xfrm>
            <a:custGeom>
              <a:rect b="b" l="l" r="r" t="t"/>
              <a:pathLst>
                <a:path extrusionOk="0" h="1580" w="1853">
                  <a:moveTo>
                    <a:pt x="1059" y="0"/>
                  </a:moveTo>
                  <a:cubicBezTo>
                    <a:pt x="357" y="0"/>
                    <a:pt x="0" y="847"/>
                    <a:pt x="503" y="1350"/>
                  </a:cubicBezTo>
                  <a:cubicBezTo>
                    <a:pt x="665" y="1508"/>
                    <a:pt x="863" y="1580"/>
                    <a:pt x="1057" y="1580"/>
                  </a:cubicBezTo>
                  <a:cubicBezTo>
                    <a:pt x="1464" y="1580"/>
                    <a:pt x="1853" y="1265"/>
                    <a:pt x="1853" y="781"/>
                  </a:cubicBezTo>
                  <a:cubicBezTo>
                    <a:pt x="1853" y="358"/>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14"/>
            <p:cNvSpPr/>
            <p:nvPr/>
          </p:nvSpPr>
          <p:spPr>
            <a:xfrm>
              <a:off x="796341" y="2779841"/>
              <a:ext cx="27123" cy="23174"/>
            </a:xfrm>
            <a:custGeom>
              <a:rect b="b" l="l" r="r" t="t"/>
              <a:pathLst>
                <a:path extrusionOk="0" h="1573" w="1841">
                  <a:moveTo>
                    <a:pt x="1059" y="0"/>
                  </a:moveTo>
                  <a:cubicBezTo>
                    <a:pt x="358" y="0"/>
                    <a:pt x="0" y="847"/>
                    <a:pt x="503" y="1337"/>
                  </a:cubicBezTo>
                  <a:cubicBezTo>
                    <a:pt x="662" y="1500"/>
                    <a:pt x="858" y="1573"/>
                    <a:pt x="1051" y="1573"/>
                  </a:cubicBezTo>
                  <a:cubicBezTo>
                    <a:pt x="1453" y="1573"/>
                    <a:pt x="1840" y="1256"/>
                    <a:pt x="1840" y="781"/>
                  </a:cubicBezTo>
                  <a:cubicBezTo>
                    <a:pt x="1840" y="358"/>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14"/>
            <p:cNvSpPr/>
            <p:nvPr/>
          </p:nvSpPr>
          <p:spPr>
            <a:xfrm>
              <a:off x="919180" y="2779841"/>
              <a:ext cx="27123" cy="23174"/>
            </a:xfrm>
            <a:custGeom>
              <a:rect b="b" l="l" r="r" t="t"/>
              <a:pathLst>
                <a:path extrusionOk="0" h="1573" w="1841">
                  <a:moveTo>
                    <a:pt x="1060" y="0"/>
                  </a:moveTo>
                  <a:cubicBezTo>
                    <a:pt x="358" y="0"/>
                    <a:pt x="1" y="847"/>
                    <a:pt x="504" y="1337"/>
                  </a:cubicBezTo>
                  <a:cubicBezTo>
                    <a:pt x="662" y="1500"/>
                    <a:pt x="858" y="1573"/>
                    <a:pt x="1051" y="1573"/>
                  </a:cubicBezTo>
                  <a:cubicBezTo>
                    <a:pt x="1453" y="1573"/>
                    <a:pt x="1840" y="1256"/>
                    <a:pt x="1840" y="781"/>
                  </a:cubicBezTo>
                  <a:cubicBezTo>
                    <a:pt x="1840" y="358"/>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14"/>
            <p:cNvSpPr/>
            <p:nvPr/>
          </p:nvSpPr>
          <p:spPr>
            <a:xfrm>
              <a:off x="1042226" y="2779841"/>
              <a:ext cx="27108" cy="23174"/>
            </a:xfrm>
            <a:custGeom>
              <a:rect b="b" l="l" r="r" t="t"/>
              <a:pathLst>
                <a:path extrusionOk="0" h="1573" w="1840">
                  <a:moveTo>
                    <a:pt x="1046" y="0"/>
                  </a:moveTo>
                  <a:cubicBezTo>
                    <a:pt x="344" y="0"/>
                    <a:pt x="0" y="847"/>
                    <a:pt x="490" y="1337"/>
                  </a:cubicBezTo>
                  <a:cubicBezTo>
                    <a:pt x="653" y="1500"/>
                    <a:pt x="852" y="1573"/>
                    <a:pt x="1046" y="1573"/>
                  </a:cubicBezTo>
                  <a:cubicBezTo>
                    <a:pt x="1453" y="1573"/>
                    <a:pt x="1840" y="1256"/>
                    <a:pt x="1840" y="781"/>
                  </a:cubicBezTo>
                  <a:cubicBezTo>
                    <a:pt x="1840" y="358"/>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14"/>
            <p:cNvSpPr/>
            <p:nvPr/>
          </p:nvSpPr>
          <p:spPr>
            <a:xfrm>
              <a:off x="1165066" y="2779841"/>
              <a:ext cx="27123" cy="23174"/>
            </a:xfrm>
            <a:custGeom>
              <a:rect b="b" l="l" r="r" t="t"/>
              <a:pathLst>
                <a:path extrusionOk="0" h="1573" w="1841">
                  <a:moveTo>
                    <a:pt x="1046" y="0"/>
                  </a:moveTo>
                  <a:cubicBezTo>
                    <a:pt x="345" y="0"/>
                    <a:pt x="0" y="847"/>
                    <a:pt x="490" y="1337"/>
                  </a:cubicBezTo>
                  <a:cubicBezTo>
                    <a:pt x="653" y="1500"/>
                    <a:pt x="852" y="1573"/>
                    <a:pt x="1046" y="1573"/>
                  </a:cubicBezTo>
                  <a:cubicBezTo>
                    <a:pt x="1453" y="1573"/>
                    <a:pt x="1840" y="1256"/>
                    <a:pt x="1840" y="781"/>
                  </a:cubicBezTo>
                  <a:cubicBezTo>
                    <a:pt x="1840" y="358"/>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14"/>
            <p:cNvSpPr/>
            <p:nvPr/>
          </p:nvSpPr>
          <p:spPr>
            <a:xfrm>
              <a:off x="1287905" y="2779841"/>
              <a:ext cx="27123" cy="23174"/>
            </a:xfrm>
            <a:custGeom>
              <a:rect b="b" l="l" r="r" t="t"/>
              <a:pathLst>
                <a:path extrusionOk="0" h="1573" w="1841">
                  <a:moveTo>
                    <a:pt x="1059" y="0"/>
                  </a:moveTo>
                  <a:cubicBezTo>
                    <a:pt x="358" y="0"/>
                    <a:pt x="1" y="847"/>
                    <a:pt x="504" y="1337"/>
                  </a:cubicBezTo>
                  <a:cubicBezTo>
                    <a:pt x="662" y="1500"/>
                    <a:pt x="858" y="1573"/>
                    <a:pt x="1051" y="1573"/>
                  </a:cubicBezTo>
                  <a:cubicBezTo>
                    <a:pt x="1453" y="1573"/>
                    <a:pt x="1840" y="1256"/>
                    <a:pt x="1840" y="781"/>
                  </a:cubicBezTo>
                  <a:cubicBezTo>
                    <a:pt x="1840" y="358"/>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14"/>
            <p:cNvSpPr/>
            <p:nvPr/>
          </p:nvSpPr>
          <p:spPr>
            <a:xfrm>
              <a:off x="1410745" y="2779841"/>
              <a:ext cx="27123" cy="23174"/>
            </a:xfrm>
            <a:custGeom>
              <a:rect b="b" l="l" r="r" t="t"/>
              <a:pathLst>
                <a:path extrusionOk="0" h="1573" w="1841">
                  <a:moveTo>
                    <a:pt x="1060" y="0"/>
                  </a:moveTo>
                  <a:cubicBezTo>
                    <a:pt x="358" y="0"/>
                    <a:pt x="1" y="847"/>
                    <a:pt x="504" y="1337"/>
                  </a:cubicBezTo>
                  <a:cubicBezTo>
                    <a:pt x="662" y="1500"/>
                    <a:pt x="858" y="1573"/>
                    <a:pt x="1051" y="1573"/>
                  </a:cubicBezTo>
                  <a:cubicBezTo>
                    <a:pt x="1453" y="1573"/>
                    <a:pt x="1841" y="1256"/>
                    <a:pt x="1841" y="781"/>
                  </a:cubicBezTo>
                  <a:cubicBezTo>
                    <a:pt x="1841" y="358"/>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14"/>
            <p:cNvSpPr/>
            <p:nvPr/>
          </p:nvSpPr>
          <p:spPr>
            <a:xfrm>
              <a:off x="1533599" y="2779841"/>
              <a:ext cx="27314" cy="23277"/>
            </a:xfrm>
            <a:custGeom>
              <a:rect b="b" l="l" r="r" t="t"/>
              <a:pathLst>
                <a:path extrusionOk="0" h="1580" w="1854">
                  <a:moveTo>
                    <a:pt x="1059" y="0"/>
                  </a:moveTo>
                  <a:cubicBezTo>
                    <a:pt x="357" y="0"/>
                    <a:pt x="0" y="847"/>
                    <a:pt x="503" y="1350"/>
                  </a:cubicBezTo>
                  <a:cubicBezTo>
                    <a:pt x="665" y="1508"/>
                    <a:pt x="863" y="1580"/>
                    <a:pt x="1057" y="1580"/>
                  </a:cubicBezTo>
                  <a:cubicBezTo>
                    <a:pt x="1464" y="1580"/>
                    <a:pt x="1853" y="1265"/>
                    <a:pt x="1853" y="781"/>
                  </a:cubicBezTo>
                  <a:cubicBezTo>
                    <a:pt x="1853" y="345"/>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14"/>
            <p:cNvSpPr/>
            <p:nvPr/>
          </p:nvSpPr>
          <p:spPr>
            <a:xfrm>
              <a:off x="1656630" y="2779841"/>
              <a:ext cx="27123" cy="23277"/>
            </a:xfrm>
            <a:custGeom>
              <a:rect b="b" l="l" r="r" t="t"/>
              <a:pathLst>
                <a:path extrusionOk="0" h="1580" w="1841">
                  <a:moveTo>
                    <a:pt x="1059" y="0"/>
                  </a:moveTo>
                  <a:cubicBezTo>
                    <a:pt x="345" y="0"/>
                    <a:pt x="1" y="847"/>
                    <a:pt x="490" y="1350"/>
                  </a:cubicBezTo>
                  <a:cubicBezTo>
                    <a:pt x="653" y="1508"/>
                    <a:pt x="851" y="1580"/>
                    <a:pt x="1044" y="1580"/>
                  </a:cubicBezTo>
                  <a:cubicBezTo>
                    <a:pt x="1452" y="1580"/>
                    <a:pt x="1840" y="1265"/>
                    <a:pt x="1840" y="781"/>
                  </a:cubicBezTo>
                  <a:cubicBezTo>
                    <a:pt x="1840" y="358"/>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 name="Google Shape;703;p14"/>
          <p:cNvGrpSpPr/>
          <p:nvPr/>
        </p:nvGrpSpPr>
        <p:grpSpPr>
          <a:xfrm rot="5400000">
            <a:off x="259391" y="3588059"/>
            <a:ext cx="1938979" cy="2457775"/>
            <a:chOff x="304776" y="1055181"/>
            <a:chExt cx="1378977" cy="1747937"/>
          </a:xfrm>
        </p:grpSpPr>
        <p:sp>
          <p:nvSpPr>
            <p:cNvPr id="704" name="Google Shape;704;p14"/>
            <p:cNvSpPr/>
            <p:nvPr/>
          </p:nvSpPr>
          <p:spPr>
            <a:xfrm>
              <a:off x="304776" y="1055181"/>
              <a:ext cx="27108" cy="23277"/>
            </a:xfrm>
            <a:custGeom>
              <a:rect b="b" l="l" r="r" t="t"/>
              <a:pathLst>
                <a:path extrusionOk="0" h="1580" w="1840">
                  <a:moveTo>
                    <a:pt x="1059" y="0"/>
                  </a:moveTo>
                  <a:cubicBezTo>
                    <a:pt x="344" y="0"/>
                    <a:pt x="0" y="847"/>
                    <a:pt x="490" y="1350"/>
                  </a:cubicBezTo>
                  <a:cubicBezTo>
                    <a:pt x="653" y="1508"/>
                    <a:pt x="851" y="1580"/>
                    <a:pt x="1046" y="1580"/>
                  </a:cubicBezTo>
                  <a:cubicBezTo>
                    <a:pt x="1452" y="1580"/>
                    <a:pt x="1840" y="1269"/>
                    <a:pt x="1840" y="794"/>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14"/>
            <p:cNvSpPr/>
            <p:nvPr/>
          </p:nvSpPr>
          <p:spPr>
            <a:xfrm>
              <a:off x="427616" y="1055181"/>
              <a:ext cx="27123" cy="23277"/>
            </a:xfrm>
            <a:custGeom>
              <a:rect b="b" l="l" r="r" t="t"/>
              <a:pathLst>
                <a:path extrusionOk="0" h="1580" w="1841">
                  <a:moveTo>
                    <a:pt x="1059" y="0"/>
                  </a:moveTo>
                  <a:cubicBezTo>
                    <a:pt x="358" y="0"/>
                    <a:pt x="1" y="847"/>
                    <a:pt x="503" y="1350"/>
                  </a:cubicBezTo>
                  <a:cubicBezTo>
                    <a:pt x="662" y="1508"/>
                    <a:pt x="858" y="1580"/>
                    <a:pt x="1050" y="1580"/>
                  </a:cubicBezTo>
                  <a:cubicBezTo>
                    <a:pt x="1453" y="1580"/>
                    <a:pt x="1840" y="1269"/>
                    <a:pt x="1840" y="794"/>
                  </a:cubicBezTo>
                  <a:cubicBezTo>
                    <a:pt x="1840" y="357"/>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14"/>
            <p:cNvSpPr/>
            <p:nvPr/>
          </p:nvSpPr>
          <p:spPr>
            <a:xfrm>
              <a:off x="550455" y="1055181"/>
              <a:ext cx="27314" cy="23277"/>
            </a:xfrm>
            <a:custGeom>
              <a:rect b="b" l="l" r="r" t="t"/>
              <a:pathLst>
                <a:path extrusionOk="0" h="1580" w="1854">
                  <a:moveTo>
                    <a:pt x="1060" y="0"/>
                  </a:moveTo>
                  <a:cubicBezTo>
                    <a:pt x="358" y="0"/>
                    <a:pt x="1" y="847"/>
                    <a:pt x="504" y="1350"/>
                  </a:cubicBezTo>
                  <a:cubicBezTo>
                    <a:pt x="666" y="1508"/>
                    <a:pt x="865" y="1580"/>
                    <a:pt x="1060" y="1580"/>
                  </a:cubicBezTo>
                  <a:cubicBezTo>
                    <a:pt x="1466" y="1580"/>
                    <a:pt x="1854" y="1269"/>
                    <a:pt x="1854" y="794"/>
                  </a:cubicBezTo>
                  <a:cubicBezTo>
                    <a:pt x="1854" y="357"/>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14"/>
            <p:cNvSpPr/>
            <p:nvPr/>
          </p:nvSpPr>
          <p:spPr>
            <a:xfrm>
              <a:off x="673501" y="1055181"/>
              <a:ext cx="27108" cy="23277"/>
            </a:xfrm>
            <a:custGeom>
              <a:rect b="b" l="l" r="r" t="t"/>
              <a:pathLst>
                <a:path extrusionOk="0" h="1580" w="1840">
                  <a:moveTo>
                    <a:pt x="1046" y="0"/>
                  </a:moveTo>
                  <a:cubicBezTo>
                    <a:pt x="344" y="0"/>
                    <a:pt x="0" y="847"/>
                    <a:pt x="490" y="1350"/>
                  </a:cubicBezTo>
                  <a:cubicBezTo>
                    <a:pt x="653" y="1508"/>
                    <a:pt x="851" y="1580"/>
                    <a:pt x="1046" y="1580"/>
                  </a:cubicBezTo>
                  <a:cubicBezTo>
                    <a:pt x="1452" y="1580"/>
                    <a:pt x="1840" y="1269"/>
                    <a:pt x="1840" y="794"/>
                  </a:cubicBezTo>
                  <a:cubicBezTo>
                    <a:pt x="1840" y="344"/>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14"/>
            <p:cNvSpPr/>
            <p:nvPr/>
          </p:nvSpPr>
          <p:spPr>
            <a:xfrm>
              <a:off x="796341" y="1055181"/>
              <a:ext cx="27123" cy="23277"/>
            </a:xfrm>
            <a:custGeom>
              <a:rect b="b" l="l" r="r" t="t"/>
              <a:pathLst>
                <a:path extrusionOk="0" h="1580" w="1841">
                  <a:moveTo>
                    <a:pt x="1059" y="0"/>
                  </a:moveTo>
                  <a:cubicBezTo>
                    <a:pt x="358" y="0"/>
                    <a:pt x="0" y="847"/>
                    <a:pt x="503" y="1350"/>
                  </a:cubicBezTo>
                  <a:cubicBezTo>
                    <a:pt x="662" y="1508"/>
                    <a:pt x="858" y="1580"/>
                    <a:pt x="1050" y="1580"/>
                  </a:cubicBezTo>
                  <a:cubicBezTo>
                    <a:pt x="1453" y="1580"/>
                    <a:pt x="1840" y="1269"/>
                    <a:pt x="1840" y="794"/>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14"/>
            <p:cNvSpPr/>
            <p:nvPr/>
          </p:nvSpPr>
          <p:spPr>
            <a:xfrm>
              <a:off x="919180" y="1055181"/>
              <a:ext cx="27123" cy="23277"/>
            </a:xfrm>
            <a:custGeom>
              <a:rect b="b" l="l" r="r" t="t"/>
              <a:pathLst>
                <a:path extrusionOk="0" h="1580" w="1841">
                  <a:moveTo>
                    <a:pt x="1060" y="0"/>
                  </a:moveTo>
                  <a:cubicBezTo>
                    <a:pt x="358" y="0"/>
                    <a:pt x="1" y="847"/>
                    <a:pt x="504" y="1350"/>
                  </a:cubicBezTo>
                  <a:cubicBezTo>
                    <a:pt x="662" y="1508"/>
                    <a:pt x="858" y="1580"/>
                    <a:pt x="1050" y="1580"/>
                  </a:cubicBezTo>
                  <a:cubicBezTo>
                    <a:pt x="1453" y="1580"/>
                    <a:pt x="1840" y="1269"/>
                    <a:pt x="1840" y="794"/>
                  </a:cubicBezTo>
                  <a:cubicBezTo>
                    <a:pt x="1840" y="357"/>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14"/>
            <p:cNvSpPr/>
            <p:nvPr/>
          </p:nvSpPr>
          <p:spPr>
            <a:xfrm>
              <a:off x="1042226" y="1055181"/>
              <a:ext cx="27108" cy="23277"/>
            </a:xfrm>
            <a:custGeom>
              <a:rect b="b" l="l" r="r" t="t"/>
              <a:pathLst>
                <a:path extrusionOk="0" h="1580" w="1840">
                  <a:moveTo>
                    <a:pt x="1046" y="0"/>
                  </a:moveTo>
                  <a:cubicBezTo>
                    <a:pt x="344" y="0"/>
                    <a:pt x="0" y="847"/>
                    <a:pt x="490" y="1350"/>
                  </a:cubicBezTo>
                  <a:cubicBezTo>
                    <a:pt x="653" y="1508"/>
                    <a:pt x="851" y="1580"/>
                    <a:pt x="1046" y="1580"/>
                  </a:cubicBezTo>
                  <a:cubicBezTo>
                    <a:pt x="1452" y="1580"/>
                    <a:pt x="1840" y="1269"/>
                    <a:pt x="1840" y="794"/>
                  </a:cubicBezTo>
                  <a:cubicBezTo>
                    <a:pt x="1840" y="357"/>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14"/>
            <p:cNvSpPr/>
            <p:nvPr/>
          </p:nvSpPr>
          <p:spPr>
            <a:xfrm>
              <a:off x="1165066" y="1055181"/>
              <a:ext cx="27123" cy="23277"/>
            </a:xfrm>
            <a:custGeom>
              <a:rect b="b" l="l" r="r" t="t"/>
              <a:pathLst>
                <a:path extrusionOk="0" h="1580" w="1841">
                  <a:moveTo>
                    <a:pt x="1046" y="0"/>
                  </a:moveTo>
                  <a:cubicBezTo>
                    <a:pt x="345" y="0"/>
                    <a:pt x="0" y="847"/>
                    <a:pt x="490" y="1350"/>
                  </a:cubicBezTo>
                  <a:cubicBezTo>
                    <a:pt x="653" y="1508"/>
                    <a:pt x="852" y="1580"/>
                    <a:pt x="1046" y="1580"/>
                  </a:cubicBezTo>
                  <a:cubicBezTo>
                    <a:pt x="1453" y="1580"/>
                    <a:pt x="1840" y="1269"/>
                    <a:pt x="1840" y="794"/>
                  </a:cubicBezTo>
                  <a:cubicBezTo>
                    <a:pt x="1840" y="357"/>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14"/>
            <p:cNvSpPr/>
            <p:nvPr/>
          </p:nvSpPr>
          <p:spPr>
            <a:xfrm>
              <a:off x="1287905" y="1055181"/>
              <a:ext cx="27123" cy="23277"/>
            </a:xfrm>
            <a:custGeom>
              <a:rect b="b" l="l" r="r" t="t"/>
              <a:pathLst>
                <a:path extrusionOk="0" h="1580" w="1841">
                  <a:moveTo>
                    <a:pt x="1059" y="0"/>
                  </a:moveTo>
                  <a:cubicBezTo>
                    <a:pt x="358" y="0"/>
                    <a:pt x="1" y="847"/>
                    <a:pt x="504" y="1350"/>
                  </a:cubicBezTo>
                  <a:cubicBezTo>
                    <a:pt x="662" y="1508"/>
                    <a:pt x="858" y="1580"/>
                    <a:pt x="1050" y="1580"/>
                  </a:cubicBezTo>
                  <a:cubicBezTo>
                    <a:pt x="1453" y="1580"/>
                    <a:pt x="1840" y="1269"/>
                    <a:pt x="1840" y="794"/>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14"/>
            <p:cNvSpPr/>
            <p:nvPr/>
          </p:nvSpPr>
          <p:spPr>
            <a:xfrm>
              <a:off x="1410745" y="1055181"/>
              <a:ext cx="27123" cy="23277"/>
            </a:xfrm>
            <a:custGeom>
              <a:rect b="b" l="l" r="r" t="t"/>
              <a:pathLst>
                <a:path extrusionOk="0" h="1580" w="1841">
                  <a:moveTo>
                    <a:pt x="1060" y="0"/>
                  </a:moveTo>
                  <a:cubicBezTo>
                    <a:pt x="358" y="0"/>
                    <a:pt x="1" y="847"/>
                    <a:pt x="504" y="1350"/>
                  </a:cubicBezTo>
                  <a:cubicBezTo>
                    <a:pt x="662" y="1508"/>
                    <a:pt x="858" y="1580"/>
                    <a:pt x="1051" y="1580"/>
                  </a:cubicBezTo>
                  <a:cubicBezTo>
                    <a:pt x="1453" y="1580"/>
                    <a:pt x="1841" y="1269"/>
                    <a:pt x="1841" y="794"/>
                  </a:cubicBezTo>
                  <a:cubicBezTo>
                    <a:pt x="1841" y="357"/>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14"/>
            <p:cNvSpPr/>
            <p:nvPr/>
          </p:nvSpPr>
          <p:spPr>
            <a:xfrm>
              <a:off x="1533599" y="1055181"/>
              <a:ext cx="27314" cy="23277"/>
            </a:xfrm>
            <a:custGeom>
              <a:rect b="b" l="l" r="r" t="t"/>
              <a:pathLst>
                <a:path extrusionOk="0" h="1580" w="1854">
                  <a:moveTo>
                    <a:pt x="1072" y="0"/>
                  </a:moveTo>
                  <a:cubicBezTo>
                    <a:pt x="357" y="0"/>
                    <a:pt x="0" y="847"/>
                    <a:pt x="503" y="1350"/>
                  </a:cubicBezTo>
                  <a:cubicBezTo>
                    <a:pt x="662" y="1508"/>
                    <a:pt x="859" y="1580"/>
                    <a:pt x="1053" y="1580"/>
                  </a:cubicBezTo>
                  <a:cubicBezTo>
                    <a:pt x="1459" y="1580"/>
                    <a:pt x="1853" y="1269"/>
                    <a:pt x="1853" y="794"/>
                  </a:cubicBezTo>
                  <a:cubicBezTo>
                    <a:pt x="1853" y="357"/>
                    <a:pt x="1496" y="0"/>
                    <a:pt x="1072"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14"/>
            <p:cNvSpPr/>
            <p:nvPr/>
          </p:nvSpPr>
          <p:spPr>
            <a:xfrm>
              <a:off x="1656630" y="1055181"/>
              <a:ext cx="27123" cy="23277"/>
            </a:xfrm>
            <a:custGeom>
              <a:rect b="b" l="l" r="r" t="t"/>
              <a:pathLst>
                <a:path extrusionOk="0" h="1580" w="1841">
                  <a:moveTo>
                    <a:pt x="1059" y="0"/>
                  </a:moveTo>
                  <a:cubicBezTo>
                    <a:pt x="345" y="0"/>
                    <a:pt x="1" y="847"/>
                    <a:pt x="490" y="1350"/>
                  </a:cubicBezTo>
                  <a:cubicBezTo>
                    <a:pt x="653" y="1508"/>
                    <a:pt x="852" y="1580"/>
                    <a:pt x="1046" y="1580"/>
                  </a:cubicBezTo>
                  <a:cubicBezTo>
                    <a:pt x="1453" y="1580"/>
                    <a:pt x="1840" y="1269"/>
                    <a:pt x="1840" y="794"/>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14"/>
            <p:cNvSpPr/>
            <p:nvPr/>
          </p:nvSpPr>
          <p:spPr>
            <a:xfrm>
              <a:off x="304776" y="1178403"/>
              <a:ext cx="27108" cy="23174"/>
            </a:xfrm>
            <a:custGeom>
              <a:rect b="b" l="l" r="r" t="t"/>
              <a:pathLst>
                <a:path extrusionOk="0" h="1573" w="1840">
                  <a:moveTo>
                    <a:pt x="1059" y="1"/>
                  </a:moveTo>
                  <a:cubicBezTo>
                    <a:pt x="344" y="1"/>
                    <a:pt x="0" y="848"/>
                    <a:pt x="490" y="1337"/>
                  </a:cubicBezTo>
                  <a:cubicBezTo>
                    <a:pt x="653" y="1500"/>
                    <a:pt x="852" y="1573"/>
                    <a:pt x="1046" y="1573"/>
                  </a:cubicBezTo>
                  <a:cubicBezTo>
                    <a:pt x="1453" y="1573"/>
                    <a:pt x="1840" y="1256"/>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14"/>
            <p:cNvSpPr/>
            <p:nvPr/>
          </p:nvSpPr>
          <p:spPr>
            <a:xfrm>
              <a:off x="427616" y="1178403"/>
              <a:ext cx="27123" cy="23174"/>
            </a:xfrm>
            <a:custGeom>
              <a:rect b="b" l="l" r="r" t="t"/>
              <a:pathLst>
                <a:path extrusionOk="0" h="1573" w="1841">
                  <a:moveTo>
                    <a:pt x="1059" y="1"/>
                  </a:moveTo>
                  <a:cubicBezTo>
                    <a:pt x="358" y="1"/>
                    <a:pt x="1" y="848"/>
                    <a:pt x="503" y="1337"/>
                  </a:cubicBezTo>
                  <a:cubicBezTo>
                    <a:pt x="662" y="1500"/>
                    <a:pt x="858" y="1573"/>
                    <a:pt x="1051" y="1573"/>
                  </a:cubicBezTo>
                  <a:cubicBezTo>
                    <a:pt x="1453" y="1573"/>
                    <a:pt x="1840" y="1256"/>
                    <a:pt x="1840" y="782"/>
                  </a:cubicBezTo>
                  <a:cubicBezTo>
                    <a:pt x="1840" y="345"/>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14"/>
            <p:cNvSpPr/>
            <p:nvPr/>
          </p:nvSpPr>
          <p:spPr>
            <a:xfrm>
              <a:off x="550455" y="1178403"/>
              <a:ext cx="27314" cy="23248"/>
            </a:xfrm>
            <a:custGeom>
              <a:rect b="b" l="l" r="r" t="t"/>
              <a:pathLst>
                <a:path extrusionOk="0" h="1578" w="1854">
                  <a:moveTo>
                    <a:pt x="1060" y="1"/>
                  </a:moveTo>
                  <a:cubicBezTo>
                    <a:pt x="358" y="1"/>
                    <a:pt x="1" y="848"/>
                    <a:pt x="504" y="1351"/>
                  </a:cubicBezTo>
                  <a:cubicBezTo>
                    <a:pt x="664" y="1507"/>
                    <a:pt x="860" y="1577"/>
                    <a:pt x="1052" y="1577"/>
                  </a:cubicBezTo>
                  <a:cubicBezTo>
                    <a:pt x="1461" y="1577"/>
                    <a:pt x="1854" y="1259"/>
                    <a:pt x="1854" y="782"/>
                  </a:cubicBezTo>
                  <a:cubicBezTo>
                    <a:pt x="1840" y="345"/>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14"/>
            <p:cNvSpPr/>
            <p:nvPr/>
          </p:nvSpPr>
          <p:spPr>
            <a:xfrm>
              <a:off x="673501" y="1178403"/>
              <a:ext cx="27108" cy="23248"/>
            </a:xfrm>
            <a:custGeom>
              <a:rect b="b" l="l" r="r" t="t"/>
              <a:pathLst>
                <a:path extrusionOk="0" h="1578" w="1840">
                  <a:moveTo>
                    <a:pt x="1046" y="1"/>
                  </a:moveTo>
                  <a:cubicBezTo>
                    <a:pt x="344" y="1"/>
                    <a:pt x="0" y="848"/>
                    <a:pt x="490" y="1351"/>
                  </a:cubicBezTo>
                  <a:cubicBezTo>
                    <a:pt x="651" y="1507"/>
                    <a:pt x="846" y="1577"/>
                    <a:pt x="1038" y="1577"/>
                  </a:cubicBezTo>
                  <a:cubicBezTo>
                    <a:pt x="1447" y="1577"/>
                    <a:pt x="1840" y="1259"/>
                    <a:pt x="1840" y="782"/>
                  </a:cubicBezTo>
                  <a:cubicBezTo>
                    <a:pt x="1840" y="345"/>
                    <a:pt x="1483" y="1"/>
                    <a:pt x="104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14"/>
            <p:cNvSpPr/>
            <p:nvPr/>
          </p:nvSpPr>
          <p:spPr>
            <a:xfrm>
              <a:off x="796341" y="1178403"/>
              <a:ext cx="27123" cy="23174"/>
            </a:xfrm>
            <a:custGeom>
              <a:rect b="b" l="l" r="r" t="t"/>
              <a:pathLst>
                <a:path extrusionOk="0" h="1573" w="1841">
                  <a:moveTo>
                    <a:pt x="1059" y="1"/>
                  </a:moveTo>
                  <a:cubicBezTo>
                    <a:pt x="358" y="1"/>
                    <a:pt x="0" y="848"/>
                    <a:pt x="503" y="1337"/>
                  </a:cubicBezTo>
                  <a:cubicBezTo>
                    <a:pt x="662" y="1500"/>
                    <a:pt x="858" y="1573"/>
                    <a:pt x="1051" y="1573"/>
                  </a:cubicBezTo>
                  <a:cubicBezTo>
                    <a:pt x="1453" y="1573"/>
                    <a:pt x="1840" y="1256"/>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14"/>
            <p:cNvSpPr/>
            <p:nvPr/>
          </p:nvSpPr>
          <p:spPr>
            <a:xfrm>
              <a:off x="919180" y="1178403"/>
              <a:ext cx="27123" cy="23174"/>
            </a:xfrm>
            <a:custGeom>
              <a:rect b="b" l="l" r="r" t="t"/>
              <a:pathLst>
                <a:path extrusionOk="0" h="1573" w="1841">
                  <a:moveTo>
                    <a:pt x="1060" y="1"/>
                  </a:moveTo>
                  <a:cubicBezTo>
                    <a:pt x="358" y="1"/>
                    <a:pt x="1" y="848"/>
                    <a:pt x="504" y="1337"/>
                  </a:cubicBezTo>
                  <a:cubicBezTo>
                    <a:pt x="662" y="1500"/>
                    <a:pt x="858" y="1573"/>
                    <a:pt x="1051" y="1573"/>
                  </a:cubicBezTo>
                  <a:cubicBezTo>
                    <a:pt x="1453" y="1573"/>
                    <a:pt x="1840" y="1256"/>
                    <a:pt x="1840" y="782"/>
                  </a:cubicBezTo>
                  <a:cubicBezTo>
                    <a:pt x="1840" y="345"/>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14"/>
            <p:cNvSpPr/>
            <p:nvPr/>
          </p:nvSpPr>
          <p:spPr>
            <a:xfrm>
              <a:off x="1042226" y="1178403"/>
              <a:ext cx="27108" cy="23174"/>
            </a:xfrm>
            <a:custGeom>
              <a:rect b="b" l="l" r="r" t="t"/>
              <a:pathLst>
                <a:path extrusionOk="0" h="1573" w="1840">
                  <a:moveTo>
                    <a:pt x="1046" y="1"/>
                  </a:moveTo>
                  <a:cubicBezTo>
                    <a:pt x="344" y="1"/>
                    <a:pt x="0" y="848"/>
                    <a:pt x="490" y="1337"/>
                  </a:cubicBezTo>
                  <a:cubicBezTo>
                    <a:pt x="653" y="1500"/>
                    <a:pt x="852" y="1573"/>
                    <a:pt x="1046" y="1573"/>
                  </a:cubicBezTo>
                  <a:cubicBezTo>
                    <a:pt x="1453" y="1573"/>
                    <a:pt x="1840" y="1256"/>
                    <a:pt x="1840" y="782"/>
                  </a:cubicBezTo>
                  <a:cubicBezTo>
                    <a:pt x="1840" y="345"/>
                    <a:pt x="1483" y="1"/>
                    <a:pt x="104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14"/>
            <p:cNvSpPr/>
            <p:nvPr/>
          </p:nvSpPr>
          <p:spPr>
            <a:xfrm>
              <a:off x="1165066" y="1178403"/>
              <a:ext cx="27123" cy="23174"/>
            </a:xfrm>
            <a:custGeom>
              <a:rect b="b" l="l" r="r" t="t"/>
              <a:pathLst>
                <a:path extrusionOk="0" h="1573" w="1841">
                  <a:moveTo>
                    <a:pt x="1046" y="1"/>
                  </a:moveTo>
                  <a:cubicBezTo>
                    <a:pt x="345" y="1"/>
                    <a:pt x="0" y="848"/>
                    <a:pt x="490" y="1337"/>
                  </a:cubicBezTo>
                  <a:cubicBezTo>
                    <a:pt x="653" y="1500"/>
                    <a:pt x="852" y="1573"/>
                    <a:pt x="1046" y="1573"/>
                  </a:cubicBezTo>
                  <a:cubicBezTo>
                    <a:pt x="1453" y="1573"/>
                    <a:pt x="1840" y="1256"/>
                    <a:pt x="1840" y="782"/>
                  </a:cubicBezTo>
                  <a:cubicBezTo>
                    <a:pt x="1840" y="345"/>
                    <a:pt x="1483" y="1"/>
                    <a:pt x="104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14"/>
            <p:cNvSpPr/>
            <p:nvPr/>
          </p:nvSpPr>
          <p:spPr>
            <a:xfrm>
              <a:off x="1287905" y="1178403"/>
              <a:ext cx="27123" cy="23174"/>
            </a:xfrm>
            <a:custGeom>
              <a:rect b="b" l="l" r="r" t="t"/>
              <a:pathLst>
                <a:path extrusionOk="0" h="1573" w="1841">
                  <a:moveTo>
                    <a:pt x="1059" y="1"/>
                  </a:moveTo>
                  <a:cubicBezTo>
                    <a:pt x="358" y="1"/>
                    <a:pt x="1" y="848"/>
                    <a:pt x="504" y="1337"/>
                  </a:cubicBezTo>
                  <a:cubicBezTo>
                    <a:pt x="662" y="1500"/>
                    <a:pt x="858" y="1573"/>
                    <a:pt x="1051" y="1573"/>
                  </a:cubicBezTo>
                  <a:cubicBezTo>
                    <a:pt x="1453" y="1573"/>
                    <a:pt x="1840" y="1256"/>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14"/>
            <p:cNvSpPr/>
            <p:nvPr/>
          </p:nvSpPr>
          <p:spPr>
            <a:xfrm>
              <a:off x="1410745" y="1178403"/>
              <a:ext cx="27123" cy="23174"/>
            </a:xfrm>
            <a:custGeom>
              <a:rect b="b" l="l" r="r" t="t"/>
              <a:pathLst>
                <a:path extrusionOk="0" h="1573" w="1841">
                  <a:moveTo>
                    <a:pt x="1060" y="1"/>
                  </a:moveTo>
                  <a:cubicBezTo>
                    <a:pt x="358" y="1"/>
                    <a:pt x="1" y="848"/>
                    <a:pt x="504" y="1337"/>
                  </a:cubicBezTo>
                  <a:cubicBezTo>
                    <a:pt x="662" y="1500"/>
                    <a:pt x="858" y="1573"/>
                    <a:pt x="1051" y="1573"/>
                  </a:cubicBezTo>
                  <a:cubicBezTo>
                    <a:pt x="1453" y="1573"/>
                    <a:pt x="1841" y="1256"/>
                    <a:pt x="1841" y="782"/>
                  </a:cubicBezTo>
                  <a:cubicBezTo>
                    <a:pt x="1841" y="345"/>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14"/>
            <p:cNvSpPr/>
            <p:nvPr/>
          </p:nvSpPr>
          <p:spPr>
            <a:xfrm>
              <a:off x="1533644" y="1178403"/>
              <a:ext cx="27270" cy="23174"/>
            </a:xfrm>
            <a:custGeom>
              <a:rect b="b" l="l" r="r" t="t"/>
              <a:pathLst>
                <a:path extrusionOk="0" h="1573" w="1851">
                  <a:moveTo>
                    <a:pt x="1053" y="1"/>
                  </a:moveTo>
                  <a:cubicBezTo>
                    <a:pt x="349" y="1"/>
                    <a:pt x="1" y="851"/>
                    <a:pt x="500" y="1337"/>
                  </a:cubicBezTo>
                  <a:cubicBezTo>
                    <a:pt x="659" y="1500"/>
                    <a:pt x="856" y="1573"/>
                    <a:pt x="1050" y="1573"/>
                  </a:cubicBezTo>
                  <a:cubicBezTo>
                    <a:pt x="1457" y="1573"/>
                    <a:pt x="1850" y="1256"/>
                    <a:pt x="1850" y="782"/>
                  </a:cubicBezTo>
                  <a:cubicBezTo>
                    <a:pt x="1850" y="358"/>
                    <a:pt x="1493" y="1"/>
                    <a:pt x="1069" y="1"/>
                  </a:cubicBezTo>
                  <a:cubicBezTo>
                    <a:pt x="1064" y="1"/>
                    <a:pt x="1058" y="1"/>
                    <a:pt x="1053"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14"/>
            <p:cNvSpPr/>
            <p:nvPr/>
          </p:nvSpPr>
          <p:spPr>
            <a:xfrm>
              <a:off x="1656630" y="1178403"/>
              <a:ext cx="27123" cy="23248"/>
            </a:xfrm>
            <a:custGeom>
              <a:rect b="b" l="l" r="r" t="t"/>
              <a:pathLst>
                <a:path extrusionOk="0" h="1578" w="1841">
                  <a:moveTo>
                    <a:pt x="1059" y="1"/>
                  </a:moveTo>
                  <a:cubicBezTo>
                    <a:pt x="345" y="1"/>
                    <a:pt x="1" y="848"/>
                    <a:pt x="490" y="1351"/>
                  </a:cubicBezTo>
                  <a:cubicBezTo>
                    <a:pt x="651" y="1507"/>
                    <a:pt x="847" y="1577"/>
                    <a:pt x="1039" y="1577"/>
                  </a:cubicBezTo>
                  <a:cubicBezTo>
                    <a:pt x="1448" y="1577"/>
                    <a:pt x="1840" y="1259"/>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14"/>
            <p:cNvSpPr/>
            <p:nvPr/>
          </p:nvSpPr>
          <p:spPr>
            <a:xfrm>
              <a:off x="304776" y="1301626"/>
              <a:ext cx="27108" cy="23189"/>
            </a:xfrm>
            <a:custGeom>
              <a:rect b="b" l="l" r="r" t="t"/>
              <a:pathLst>
                <a:path extrusionOk="0" h="1574" w="1840">
                  <a:moveTo>
                    <a:pt x="1082" y="1"/>
                  </a:moveTo>
                  <a:cubicBezTo>
                    <a:pt x="1074" y="1"/>
                    <a:pt x="1067" y="1"/>
                    <a:pt x="1059" y="1"/>
                  </a:cubicBezTo>
                  <a:cubicBezTo>
                    <a:pt x="358" y="1"/>
                    <a:pt x="0" y="848"/>
                    <a:pt x="490" y="1338"/>
                  </a:cubicBezTo>
                  <a:cubicBezTo>
                    <a:pt x="653" y="1501"/>
                    <a:pt x="852" y="1574"/>
                    <a:pt x="1046" y="1574"/>
                  </a:cubicBezTo>
                  <a:cubicBezTo>
                    <a:pt x="1453" y="1574"/>
                    <a:pt x="1840" y="1257"/>
                    <a:pt x="1840" y="782"/>
                  </a:cubicBezTo>
                  <a:cubicBezTo>
                    <a:pt x="1840" y="353"/>
                    <a:pt x="1495" y="1"/>
                    <a:pt x="1082"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14"/>
            <p:cNvSpPr/>
            <p:nvPr/>
          </p:nvSpPr>
          <p:spPr>
            <a:xfrm>
              <a:off x="427616" y="1301626"/>
              <a:ext cx="27123" cy="23189"/>
            </a:xfrm>
            <a:custGeom>
              <a:rect b="b" l="l" r="r" t="t"/>
              <a:pathLst>
                <a:path extrusionOk="0" h="1574" w="1841">
                  <a:moveTo>
                    <a:pt x="1083" y="1"/>
                  </a:moveTo>
                  <a:cubicBezTo>
                    <a:pt x="1075" y="1"/>
                    <a:pt x="1067" y="1"/>
                    <a:pt x="1059" y="1"/>
                  </a:cubicBezTo>
                  <a:cubicBezTo>
                    <a:pt x="358" y="1"/>
                    <a:pt x="1" y="848"/>
                    <a:pt x="503" y="1338"/>
                  </a:cubicBezTo>
                  <a:cubicBezTo>
                    <a:pt x="662" y="1501"/>
                    <a:pt x="858" y="1574"/>
                    <a:pt x="1051" y="1574"/>
                  </a:cubicBezTo>
                  <a:cubicBezTo>
                    <a:pt x="1453" y="1574"/>
                    <a:pt x="1840" y="1257"/>
                    <a:pt x="1840" y="782"/>
                  </a:cubicBezTo>
                  <a:cubicBezTo>
                    <a:pt x="1840" y="353"/>
                    <a:pt x="1508" y="1"/>
                    <a:pt x="1083"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14"/>
            <p:cNvSpPr/>
            <p:nvPr/>
          </p:nvSpPr>
          <p:spPr>
            <a:xfrm>
              <a:off x="550455" y="1301626"/>
              <a:ext cx="27314" cy="23189"/>
            </a:xfrm>
            <a:custGeom>
              <a:rect b="b" l="l" r="r" t="t"/>
              <a:pathLst>
                <a:path extrusionOk="0" h="1574" w="1854">
                  <a:moveTo>
                    <a:pt x="1083" y="1"/>
                  </a:moveTo>
                  <a:cubicBezTo>
                    <a:pt x="1075" y="1"/>
                    <a:pt x="1067" y="1"/>
                    <a:pt x="1060" y="1"/>
                  </a:cubicBezTo>
                  <a:cubicBezTo>
                    <a:pt x="358" y="1"/>
                    <a:pt x="1" y="848"/>
                    <a:pt x="504" y="1338"/>
                  </a:cubicBezTo>
                  <a:cubicBezTo>
                    <a:pt x="662" y="1501"/>
                    <a:pt x="860" y="1574"/>
                    <a:pt x="1054" y="1574"/>
                  </a:cubicBezTo>
                  <a:cubicBezTo>
                    <a:pt x="1460" y="1574"/>
                    <a:pt x="1854" y="1257"/>
                    <a:pt x="1854" y="782"/>
                  </a:cubicBezTo>
                  <a:cubicBezTo>
                    <a:pt x="1854" y="353"/>
                    <a:pt x="1509" y="1"/>
                    <a:pt x="1083"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14"/>
            <p:cNvSpPr/>
            <p:nvPr/>
          </p:nvSpPr>
          <p:spPr>
            <a:xfrm>
              <a:off x="673545" y="1301626"/>
              <a:ext cx="27064" cy="23189"/>
            </a:xfrm>
            <a:custGeom>
              <a:rect b="b" l="l" r="r" t="t"/>
              <a:pathLst>
                <a:path extrusionOk="0" h="1574" w="1837">
                  <a:moveTo>
                    <a:pt x="1066" y="1"/>
                  </a:moveTo>
                  <a:cubicBezTo>
                    <a:pt x="1059" y="1"/>
                    <a:pt x="1051" y="1"/>
                    <a:pt x="1043" y="1"/>
                  </a:cubicBezTo>
                  <a:cubicBezTo>
                    <a:pt x="1037" y="1"/>
                    <a:pt x="1032" y="1"/>
                    <a:pt x="1027" y="1"/>
                  </a:cubicBezTo>
                  <a:cubicBezTo>
                    <a:pt x="336" y="1"/>
                    <a:pt x="1" y="852"/>
                    <a:pt x="487" y="1338"/>
                  </a:cubicBezTo>
                  <a:cubicBezTo>
                    <a:pt x="650" y="1501"/>
                    <a:pt x="849" y="1574"/>
                    <a:pt x="1043" y="1574"/>
                  </a:cubicBezTo>
                  <a:cubicBezTo>
                    <a:pt x="1450" y="1574"/>
                    <a:pt x="1837" y="1257"/>
                    <a:pt x="1837" y="782"/>
                  </a:cubicBezTo>
                  <a:cubicBezTo>
                    <a:pt x="1837" y="353"/>
                    <a:pt x="1492" y="1"/>
                    <a:pt x="106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14"/>
            <p:cNvSpPr/>
            <p:nvPr/>
          </p:nvSpPr>
          <p:spPr>
            <a:xfrm>
              <a:off x="796341" y="1301626"/>
              <a:ext cx="27123" cy="23189"/>
            </a:xfrm>
            <a:custGeom>
              <a:rect b="b" l="l" r="r" t="t"/>
              <a:pathLst>
                <a:path extrusionOk="0" h="1574" w="1841">
                  <a:moveTo>
                    <a:pt x="1083" y="1"/>
                  </a:moveTo>
                  <a:cubicBezTo>
                    <a:pt x="1075" y="1"/>
                    <a:pt x="1067" y="1"/>
                    <a:pt x="1059" y="1"/>
                  </a:cubicBezTo>
                  <a:cubicBezTo>
                    <a:pt x="358" y="1"/>
                    <a:pt x="0" y="848"/>
                    <a:pt x="503" y="1338"/>
                  </a:cubicBezTo>
                  <a:cubicBezTo>
                    <a:pt x="662" y="1501"/>
                    <a:pt x="858" y="1574"/>
                    <a:pt x="1051" y="1574"/>
                  </a:cubicBezTo>
                  <a:cubicBezTo>
                    <a:pt x="1453" y="1574"/>
                    <a:pt x="1840" y="1257"/>
                    <a:pt x="1840" y="782"/>
                  </a:cubicBezTo>
                  <a:cubicBezTo>
                    <a:pt x="1840" y="353"/>
                    <a:pt x="1508" y="1"/>
                    <a:pt x="1083"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14"/>
            <p:cNvSpPr/>
            <p:nvPr/>
          </p:nvSpPr>
          <p:spPr>
            <a:xfrm>
              <a:off x="919180" y="1301626"/>
              <a:ext cx="27123" cy="23189"/>
            </a:xfrm>
            <a:custGeom>
              <a:rect b="b" l="l" r="r" t="t"/>
              <a:pathLst>
                <a:path extrusionOk="0" h="1574" w="1841">
                  <a:moveTo>
                    <a:pt x="1083" y="1"/>
                  </a:moveTo>
                  <a:cubicBezTo>
                    <a:pt x="1075" y="1"/>
                    <a:pt x="1067" y="1"/>
                    <a:pt x="1060" y="1"/>
                  </a:cubicBezTo>
                  <a:cubicBezTo>
                    <a:pt x="358" y="1"/>
                    <a:pt x="1" y="848"/>
                    <a:pt x="504" y="1338"/>
                  </a:cubicBezTo>
                  <a:cubicBezTo>
                    <a:pt x="662" y="1501"/>
                    <a:pt x="858" y="1574"/>
                    <a:pt x="1051" y="1574"/>
                  </a:cubicBezTo>
                  <a:cubicBezTo>
                    <a:pt x="1453" y="1574"/>
                    <a:pt x="1840" y="1257"/>
                    <a:pt x="1840" y="782"/>
                  </a:cubicBezTo>
                  <a:cubicBezTo>
                    <a:pt x="1840" y="353"/>
                    <a:pt x="1509" y="1"/>
                    <a:pt x="1083"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14"/>
            <p:cNvSpPr/>
            <p:nvPr/>
          </p:nvSpPr>
          <p:spPr>
            <a:xfrm>
              <a:off x="1042226" y="1301626"/>
              <a:ext cx="27108" cy="23189"/>
            </a:xfrm>
            <a:custGeom>
              <a:rect b="b" l="l" r="r" t="t"/>
              <a:pathLst>
                <a:path extrusionOk="0" h="1574" w="1840">
                  <a:moveTo>
                    <a:pt x="1069" y="1"/>
                  </a:moveTo>
                  <a:cubicBezTo>
                    <a:pt x="1061" y="1"/>
                    <a:pt x="1054" y="1"/>
                    <a:pt x="1046" y="1"/>
                  </a:cubicBezTo>
                  <a:cubicBezTo>
                    <a:pt x="344" y="1"/>
                    <a:pt x="0" y="848"/>
                    <a:pt x="490" y="1338"/>
                  </a:cubicBezTo>
                  <a:cubicBezTo>
                    <a:pt x="648" y="1501"/>
                    <a:pt x="846" y="1574"/>
                    <a:pt x="1040" y="1574"/>
                  </a:cubicBezTo>
                  <a:cubicBezTo>
                    <a:pt x="1446" y="1574"/>
                    <a:pt x="1840" y="1257"/>
                    <a:pt x="1840" y="782"/>
                  </a:cubicBezTo>
                  <a:cubicBezTo>
                    <a:pt x="1840" y="353"/>
                    <a:pt x="1495" y="1"/>
                    <a:pt x="106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14"/>
            <p:cNvSpPr/>
            <p:nvPr/>
          </p:nvSpPr>
          <p:spPr>
            <a:xfrm>
              <a:off x="1165066" y="1301626"/>
              <a:ext cx="27123" cy="23189"/>
            </a:xfrm>
            <a:custGeom>
              <a:rect b="b" l="l" r="r" t="t"/>
              <a:pathLst>
                <a:path extrusionOk="0" h="1574" w="1841">
                  <a:moveTo>
                    <a:pt x="1069" y="1"/>
                  </a:moveTo>
                  <a:cubicBezTo>
                    <a:pt x="1062" y="1"/>
                    <a:pt x="1054" y="1"/>
                    <a:pt x="1046" y="1"/>
                  </a:cubicBezTo>
                  <a:cubicBezTo>
                    <a:pt x="345" y="1"/>
                    <a:pt x="0" y="848"/>
                    <a:pt x="490" y="1338"/>
                  </a:cubicBezTo>
                  <a:cubicBezTo>
                    <a:pt x="653" y="1501"/>
                    <a:pt x="852" y="1574"/>
                    <a:pt x="1046" y="1574"/>
                  </a:cubicBezTo>
                  <a:cubicBezTo>
                    <a:pt x="1453" y="1574"/>
                    <a:pt x="1840" y="1257"/>
                    <a:pt x="1840" y="782"/>
                  </a:cubicBezTo>
                  <a:cubicBezTo>
                    <a:pt x="1840" y="353"/>
                    <a:pt x="1496" y="1"/>
                    <a:pt x="106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14"/>
            <p:cNvSpPr/>
            <p:nvPr/>
          </p:nvSpPr>
          <p:spPr>
            <a:xfrm>
              <a:off x="1287905" y="1301626"/>
              <a:ext cx="27123" cy="23189"/>
            </a:xfrm>
            <a:custGeom>
              <a:rect b="b" l="l" r="r" t="t"/>
              <a:pathLst>
                <a:path extrusionOk="0" h="1574" w="1841">
                  <a:moveTo>
                    <a:pt x="1083" y="1"/>
                  </a:moveTo>
                  <a:cubicBezTo>
                    <a:pt x="1075" y="1"/>
                    <a:pt x="1067" y="1"/>
                    <a:pt x="1059" y="1"/>
                  </a:cubicBezTo>
                  <a:cubicBezTo>
                    <a:pt x="358" y="1"/>
                    <a:pt x="1" y="848"/>
                    <a:pt x="504" y="1338"/>
                  </a:cubicBezTo>
                  <a:cubicBezTo>
                    <a:pt x="662" y="1501"/>
                    <a:pt x="858" y="1574"/>
                    <a:pt x="1051" y="1574"/>
                  </a:cubicBezTo>
                  <a:cubicBezTo>
                    <a:pt x="1453" y="1574"/>
                    <a:pt x="1840" y="1257"/>
                    <a:pt x="1840" y="782"/>
                  </a:cubicBezTo>
                  <a:cubicBezTo>
                    <a:pt x="1840" y="353"/>
                    <a:pt x="1509" y="1"/>
                    <a:pt x="1083"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14"/>
            <p:cNvSpPr/>
            <p:nvPr/>
          </p:nvSpPr>
          <p:spPr>
            <a:xfrm>
              <a:off x="1410745" y="1301626"/>
              <a:ext cx="27123" cy="23189"/>
            </a:xfrm>
            <a:custGeom>
              <a:rect b="b" l="l" r="r" t="t"/>
              <a:pathLst>
                <a:path extrusionOk="0" h="1574" w="1841">
                  <a:moveTo>
                    <a:pt x="1083" y="1"/>
                  </a:moveTo>
                  <a:cubicBezTo>
                    <a:pt x="1075" y="1"/>
                    <a:pt x="1068" y="1"/>
                    <a:pt x="1060" y="1"/>
                  </a:cubicBezTo>
                  <a:cubicBezTo>
                    <a:pt x="358" y="1"/>
                    <a:pt x="1" y="848"/>
                    <a:pt x="504" y="1338"/>
                  </a:cubicBezTo>
                  <a:cubicBezTo>
                    <a:pt x="662" y="1501"/>
                    <a:pt x="858" y="1574"/>
                    <a:pt x="1051" y="1574"/>
                  </a:cubicBezTo>
                  <a:cubicBezTo>
                    <a:pt x="1453" y="1574"/>
                    <a:pt x="1841" y="1257"/>
                    <a:pt x="1841" y="782"/>
                  </a:cubicBezTo>
                  <a:cubicBezTo>
                    <a:pt x="1841" y="353"/>
                    <a:pt x="1509" y="1"/>
                    <a:pt x="1083"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14"/>
            <p:cNvSpPr/>
            <p:nvPr/>
          </p:nvSpPr>
          <p:spPr>
            <a:xfrm>
              <a:off x="1533599" y="1301641"/>
              <a:ext cx="27314" cy="23174"/>
            </a:xfrm>
            <a:custGeom>
              <a:rect b="b" l="l" r="r" t="t"/>
              <a:pathLst>
                <a:path extrusionOk="0" h="1573" w="1854">
                  <a:moveTo>
                    <a:pt x="1059" y="0"/>
                  </a:moveTo>
                  <a:cubicBezTo>
                    <a:pt x="357" y="0"/>
                    <a:pt x="0" y="847"/>
                    <a:pt x="503" y="1337"/>
                  </a:cubicBezTo>
                  <a:cubicBezTo>
                    <a:pt x="666" y="1500"/>
                    <a:pt x="865" y="1573"/>
                    <a:pt x="1059" y="1573"/>
                  </a:cubicBezTo>
                  <a:cubicBezTo>
                    <a:pt x="1466" y="1573"/>
                    <a:pt x="1853" y="1256"/>
                    <a:pt x="1853" y="781"/>
                  </a:cubicBezTo>
                  <a:cubicBezTo>
                    <a:pt x="1853" y="344"/>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14"/>
            <p:cNvSpPr/>
            <p:nvPr/>
          </p:nvSpPr>
          <p:spPr>
            <a:xfrm>
              <a:off x="1656689" y="1301626"/>
              <a:ext cx="27064" cy="23189"/>
            </a:xfrm>
            <a:custGeom>
              <a:rect b="b" l="l" r="r" t="t"/>
              <a:pathLst>
                <a:path extrusionOk="0" h="1574" w="1837">
                  <a:moveTo>
                    <a:pt x="1078" y="1"/>
                  </a:moveTo>
                  <a:cubicBezTo>
                    <a:pt x="1071" y="1"/>
                    <a:pt x="1063" y="1"/>
                    <a:pt x="1055" y="1"/>
                  </a:cubicBezTo>
                  <a:cubicBezTo>
                    <a:pt x="1050" y="1"/>
                    <a:pt x="1045" y="1"/>
                    <a:pt x="1039" y="1"/>
                  </a:cubicBezTo>
                  <a:cubicBezTo>
                    <a:pt x="336" y="1"/>
                    <a:pt x="0" y="852"/>
                    <a:pt x="486" y="1338"/>
                  </a:cubicBezTo>
                  <a:cubicBezTo>
                    <a:pt x="649" y="1501"/>
                    <a:pt x="848" y="1574"/>
                    <a:pt x="1043" y="1574"/>
                  </a:cubicBezTo>
                  <a:cubicBezTo>
                    <a:pt x="1449" y="1574"/>
                    <a:pt x="1836" y="1257"/>
                    <a:pt x="1836" y="782"/>
                  </a:cubicBezTo>
                  <a:cubicBezTo>
                    <a:pt x="1836" y="353"/>
                    <a:pt x="1492" y="1"/>
                    <a:pt x="1078"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14"/>
            <p:cNvSpPr/>
            <p:nvPr/>
          </p:nvSpPr>
          <p:spPr>
            <a:xfrm>
              <a:off x="304776" y="1424672"/>
              <a:ext cx="27108" cy="23292"/>
            </a:xfrm>
            <a:custGeom>
              <a:rect b="b" l="l" r="r" t="t"/>
              <a:pathLst>
                <a:path extrusionOk="0" h="1581" w="1840">
                  <a:moveTo>
                    <a:pt x="1059" y="1"/>
                  </a:moveTo>
                  <a:cubicBezTo>
                    <a:pt x="344" y="1"/>
                    <a:pt x="0" y="848"/>
                    <a:pt x="490" y="1351"/>
                  </a:cubicBezTo>
                  <a:cubicBezTo>
                    <a:pt x="653" y="1509"/>
                    <a:pt x="851" y="1580"/>
                    <a:pt x="1046" y="1580"/>
                  </a:cubicBezTo>
                  <a:cubicBezTo>
                    <a:pt x="1452" y="1580"/>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14"/>
            <p:cNvSpPr/>
            <p:nvPr/>
          </p:nvSpPr>
          <p:spPr>
            <a:xfrm>
              <a:off x="427616" y="1424672"/>
              <a:ext cx="27123" cy="23292"/>
            </a:xfrm>
            <a:custGeom>
              <a:rect b="b" l="l" r="r" t="t"/>
              <a:pathLst>
                <a:path extrusionOk="0" h="1581" w="1841">
                  <a:moveTo>
                    <a:pt x="1059" y="1"/>
                  </a:moveTo>
                  <a:cubicBezTo>
                    <a:pt x="358" y="1"/>
                    <a:pt x="1" y="848"/>
                    <a:pt x="503" y="1351"/>
                  </a:cubicBezTo>
                  <a:cubicBezTo>
                    <a:pt x="662" y="1509"/>
                    <a:pt x="858" y="1580"/>
                    <a:pt x="1050" y="1580"/>
                  </a:cubicBezTo>
                  <a:cubicBezTo>
                    <a:pt x="1453" y="1580"/>
                    <a:pt x="1840" y="1269"/>
                    <a:pt x="1840" y="795"/>
                  </a:cubicBezTo>
                  <a:cubicBezTo>
                    <a:pt x="1840" y="358"/>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14"/>
            <p:cNvSpPr/>
            <p:nvPr/>
          </p:nvSpPr>
          <p:spPr>
            <a:xfrm>
              <a:off x="550455" y="1424672"/>
              <a:ext cx="27314" cy="23380"/>
            </a:xfrm>
            <a:custGeom>
              <a:rect b="b" l="l" r="r" t="t"/>
              <a:pathLst>
                <a:path extrusionOk="0" h="1587" w="1854">
                  <a:moveTo>
                    <a:pt x="1060" y="1"/>
                  </a:moveTo>
                  <a:cubicBezTo>
                    <a:pt x="358" y="1"/>
                    <a:pt x="1" y="861"/>
                    <a:pt x="504" y="1351"/>
                  </a:cubicBezTo>
                  <a:cubicBezTo>
                    <a:pt x="667" y="1514"/>
                    <a:pt x="865" y="1586"/>
                    <a:pt x="1060" y="1586"/>
                  </a:cubicBezTo>
                  <a:cubicBezTo>
                    <a:pt x="1466" y="1586"/>
                    <a:pt x="1854" y="1269"/>
                    <a:pt x="1854" y="795"/>
                  </a:cubicBezTo>
                  <a:cubicBezTo>
                    <a:pt x="1854" y="358"/>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14"/>
            <p:cNvSpPr/>
            <p:nvPr/>
          </p:nvSpPr>
          <p:spPr>
            <a:xfrm>
              <a:off x="673310" y="1424672"/>
              <a:ext cx="27299" cy="23380"/>
            </a:xfrm>
            <a:custGeom>
              <a:rect b="b" l="l" r="r" t="t"/>
              <a:pathLst>
                <a:path extrusionOk="0" h="1587" w="1853">
                  <a:moveTo>
                    <a:pt x="1059" y="1"/>
                  </a:moveTo>
                  <a:cubicBezTo>
                    <a:pt x="357" y="1"/>
                    <a:pt x="0" y="861"/>
                    <a:pt x="503" y="1351"/>
                  </a:cubicBezTo>
                  <a:cubicBezTo>
                    <a:pt x="666" y="1514"/>
                    <a:pt x="865" y="1586"/>
                    <a:pt x="1059" y="1586"/>
                  </a:cubicBezTo>
                  <a:cubicBezTo>
                    <a:pt x="1466" y="1586"/>
                    <a:pt x="1853" y="1269"/>
                    <a:pt x="1853" y="795"/>
                  </a:cubicBezTo>
                  <a:cubicBezTo>
                    <a:pt x="1853" y="358"/>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14"/>
            <p:cNvSpPr/>
            <p:nvPr/>
          </p:nvSpPr>
          <p:spPr>
            <a:xfrm>
              <a:off x="796341" y="1424672"/>
              <a:ext cx="27123" cy="23292"/>
            </a:xfrm>
            <a:custGeom>
              <a:rect b="b" l="l" r="r" t="t"/>
              <a:pathLst>
                <a:path extrusionOk="0" h="1581" w="1841">
                  <a:moveTo>
                    <a:pt x="1059" y="1"/>
                  </a:moveTo>
                  <a:cubicBezTo>
                    <a:pt x="358" y="1"/>
                    <a:pt x="0" y="848"/>
                    <a:pt x="503" y="1351"/>
                  </a:cubicBezTo>
                  <a:cubicBezTo>
                    <a:pt x="662" y="1509"/>
                    <a:pt x="858" y="1580"/>
                    <a:pt x="1050" y="1580"/>
                  </a:cubicBezTo>
                  <a:cubicBezTo>
                    <a:pt x="1453" y="1580"/>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14"/>
            <p:cNvSpPr/>
            <p:nvPr/>
          </p:nvSpPr>
          <p:spPr>
            <a:xfrm>
              <a:off x="919180" y="1424672"/>
              <a:ext cx="27123" cy="23292"/>
            </a:xfrm>
            <a:custGeom>
              <a:rect b="b" l="l" r="r" t="t"/>
              <a:pathLst>
                <a:path extrusionOk="0" h="1581" w="1841">
                  <a:moveTo>
                    <a:pt x="1060" y="1"/>
                  </a:moveTo>
                  <a:cubicBezTo>
                    <a:pt x="358" y="1"/>
                    <a:pt x="1" y="848"/>
                    <a:pt x="504" y="1351"/>
                  </a:cubicBezTo>
                  <a:cubicBezTo>
                    <a:pt x="662" y="1509"/>
                    <a:pt x="858" y="1580"/>
                    <a:pt x="1050" y="1580"/>
                  </a:cubicBezTo>
                  <a:cubicBezTo>
                    <a:pt x="1453" y="1580"/>
                    <a:pt x="1840" y="1269"/>
                    <a:pt x="1840" y="795"/>
                  </a:cubicBezTo>
                  <a:cubicBezTo>
                    <a:pt x="1840" y="358"/>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14"/>
            <p:cNvSpPr/>
            <p:nvPr/>
          </p:nvSpPr>
          <p:spPr>
            <a:xfrm>
              <a:off x="1042226" y="1424672"/>
              <a:ext cx="27108" cy="23292"/>
            </a:xfrm>
            <a:custGeom>
              <a:rect b="b" l="l" r="r" t="t"/>
              <a:pathLst>
                <a:path extrusionOk="0" h="1581" w="1840">
                  <a:moveTo>
                    <a:pt x="1046" y="1"/>
                  </a:moveTo>
                  <a:cubicBezTo>
                    <a:pt x="344" y="1"/>
                    <a:pt x="0" y="848"/>
                    <a:pt x="490" y="1351"/>
                  </a:cubicBezTo>
                  <a:cubicBezTo>
                    <a:pt x="653" y="1509"/>
                    <a:pt x="851" y="1580"/>
                    <a:pt x="1046" y="1580"/>
                  </a:cubicBezTo>
                  <a:cubicBezTo>
                    <a:pt x="1452" y="1580"/>
                    <a:pt x="1840" y="1269"/>
                    <a:pt x="1840" y="795"/>
                  </a:cubicBezTo>
                  <a:cubicBezTo>
                    <a:pt x="1840" y="358"/>
                    <a:pt x="1483" y="1"/>
                    <a:pt x="104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14"/>
            <p:cNvSpPr/>
            <p:nvPr/>
          </p:nvSpPr>
          <p:spPr>
            <a:xfrm>
              <a:off x="1165066" y="1424672"/>
              <a:ext cx="27123" cy="23292"/>
            </a:xfrm>
            <a:custGeom>
              <a:rect b="b" l="l" r="r" t="t"/>
              <a:pathLst>
                <a:path extrusionOk="0" h="1581" w="1841">
                  <a:moveTo>
                    <a:pt x="1046" y="1"/>
                  </a:moveTo>
                  <a:cubicBezTo>
                    <a:pt x="345" y="1"/>
                    <a:pt x="0" y="848"/>
                    <a:pt x="490" y="1351"/>
                  </a:cubicBezTo>
                  <a:cubicBezTo>
                    <a:pt x="653" y="1509"/>
                    <a:pt x="852" y="1580"/>
                    <a:pt x="1046" y="1580"/>
                  </a:cubicBezTo>
                  <a:cubicBezTo>
                    <a:pt x="1453" y="1580"/>
                    <a:pt x="1840" y="1269"/>
                    <a:pt x="1840" y="795"/>
                  </a:cubicBezTo>
                  <a:cubicBezTo>
                    <a:pt x="1840" y="358"/>
                    <a:pt x="1483" y="1"/>
                    <a:pt x="104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14"/>
            <p:cNvSpPr/>
            <p:nvPr/>
          </p:nvSpPr>
          <p:spPr>
            <a:xfrm>
              <a:off x="1287905" y="1424672"/>
              <a:ext cx="27123" cy="23292"/>
            </a:xfrm>
            <a:custGeom>
              <a:rect b="b" l="l" r="r" t="t"/>
              <a:pathLst>
                <a:path extrusionOk="0" h="1581" w="1841">
                  <a:moveTo>
                    <a:pt x="1059" y="1"/>
                  </a:moveTo>
                  <a:cubicBezTo>
                    <a:pt x="358" y="1"/>
                    <a:pt x="1" y="848"/>
                    <a:pt x="504" y="1351"/>
                  </a:cubicBezTo>
                  <a:cubicBezTo>
                    <a:pt x="662" y="1509"/>
                    <a:pt x="858" y="1580"/>
                    <a:pt x="1050" y="1580"/>
                  </a:cubicBezTo>
                  <a:cubicBezTo>
                    <a:pt x="1453" y="1580"/>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14"/>
            <p:cNvSpPr/>
            <p:nvPr/>
          </p:nvSpPr>
          <p:spPr>
            <a:xfrm>
              <a:off x="1410745" y="1424672"/>
              <a:ext cx="27123" cy="23292"/>
            </a:xfrm>
            <a:custGeom>
              <a:rect b="b" l="l" r="r" t="t"/>
              <a:pathLst>
                <a:path extrusionOk="0" h="1581" w="1841">
                  <a:moveTo>
                    <a:pt x="1060" y="1"/>
                  </a:moveTo>
                  <a:cubicBezTo>
                    <a:pt x="358" y="1"/>
                    <a:pt x="1" y="848"/>
                    <a:pt x="504" y="1351"/>
                  </a:cubicBezTo>
                  <a:cubicBezTo>
                    <a:pt x="662" y="1509"/>
                    <a:pt x="858" y="1580"/>
                    <a:pt x="1051" y="1580"/>
                  </a:cubicBezTo>
                  <a:cubicBezTo>
                    <a:pt x="1453" y="1580"/>
                    <a:pt x="1841" y="1269"/>
                    <a:pt x="1841" y="795"/>
                  </a:cubicBezTo>
                  <a:cubicBezTo>
                    <a:pt x="1841" y="358"/>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14"/>
            <p:cNvSpPr/>
            <p:nvPr/>
          </p:nvSpPr>
          <p:spPr>
            <a:xfrm>
              <a:off x="1533599" y="1424672"/>
              <a:ext cx="27314" cy="23380"/>
            </a:xfrm>
            <a:custGeom>
              <a:rect b="b" l="l" r="r" t="t"/>
              <a:pathLst>
                <a:path extrusionOk="0" h="1587" w="1854">
                  <a:moveTo>
                    <a:pt x="1059" y="1"/>
                  </a:moveTo>
                  <a:cubicBezTo>
                    <a:pt x="357" y="1"/>
                    <a:pt x="0" y="861"/>
                    <a:pt x="503" y="1351"/>
                  </a:cubicBezTo>
                  <a:cubicBezTo>
                    <a:pt x="666" y="1514"/>
                    <a:pt x="865" y="1586"/>
                    <a:pt x="1059" y="1586"/>
                  </a:cubicBezTo>
                  <a:cubicBezTo>
                    <a:pt x="1466" y="1586"/>
                    <a:pt x="1853" y="1269"/>
                    <a:pt x="1853" y="795"/>
                  </a:cubicBezTo>
                  <a:cubicBezTo>
                    <a:pt x="1853" y="358"/>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14"/>
            <p:cNvSpPr/>
            <p:nvPr/>
          </p:nvSpPr>
          <p:spPr>
            <a:xfrm>
              <a:off x="1656630" y="1424672"/>
              <a:ext cx="27123" cy="23380"/>
            </a:xfrm>
            <a:custGeom>
              <a:rect b="b" l="l" r="r" t="t"/>
              <a:pathLst>
                <a:path extrusionOk="0" h="1587" w="1841">
                  <a:moveTo>
                    <a:pt x="1059" y="1"/>
                  </a:moveTo>
                  <a:cubicBezTo>
                    <a:pt x="345" y="1"/>
                    <a:pt x="1" y="861"/>
                    <a:pt x="490" y="1351"/>
                  </a:cubicBezTo>
                  <a:cubicBezTo>
                    <a:pt x="653" y="1514"/>
                    <a:pt x="852" y="1586"/>
                    <a:pt x="1047" y="1586"/>
                  </a:cubicBezTo>
                  <a:cubicBezTo>
                    <a:pt x="1453" y="1586"/>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14"/>
            <p:cNvSpPr/>
            <p:nvPr/>
          </p:nvSpPr>
          <p:spPr>
            <a:xfrm>
              <a:off x="304776" y="1547909"/>
              <a:ext cx="27108" cy="23277"/>
            </a:xfrm>
            <a:custGeom>
              <a:rect b="b" l="l" r="r" t="t"/>
              <a:pathLst>
                <a:path extrusionOk="0" h="1580" w="1840">
                  <a:moveTo>
                    <a:pt x="1059" y="0"/>
                  </a:moveTo>
                  <a:cubicBezTo>
                    <a:pt x="344" y="0"/>
                    <a:pt x="0" y="847"/>
                    <a:pt x="490" y="1350"/>
                  </a:cubicBezTo>
                  <a:cubicBezTo>
                    <a:pt x="653" y="1509"/>
                    <a:pt x="851" y="1580"/>
                    <a:pt x="1046" y="1580"/>
                  </a:cubicBezTo>
                  <a:cubicBezTo>
                    <a:pt x="1452" y="1580"/>
                    <a:pt x="1840" y="1269"/>
                    <a:pt x="1840" y="794"/>
                  </a:cubicBezTo>
                  <a:cubicBezTo>
                    <a:pt x="1840" y="358"/>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14"/>
            <p:cNvSpPr/>
            <p:nvPr/>
          </p:nvSpPr>
          <p:spPr>
            <a:xfrm>
              <a:off x="427616" y="1547909"/>
              <a:ext cx="27123" cy="23277"/>
            </a:xfrm>
            <a:custGeom>
              <a:rect b="b" l="l" r="r" t="t"/>
              <a:pathLst>
                <a:path extrusionOk="0" h="1580" w="1841">
                  <a:moveTo>
                    <a:pt x="1059" y="0"/>
                  </a:moveTo>
                  <a:cubicBezTo>
                    <a:pt x="358" y="0"/>
                    <a:pt x="1" y="847"/>
                    <a:pt x="503" y="1350"/>
                  </a:cubicBezTo>
                  <a:cubicBezTo>
                    <a:pt x="662" y="1509"/>
                    <a:pt x="858" y="1580"/>
                    <a:pt x="1050" y="1580"/>
                  </a:cubicBezTo>
                  <a:cubicBezTo>
                    <a:pt x="1453" y="1580"/>
                    <a:pt x="1840" y="1269"/>
                    <a:pt x="1840" y="794"/>
                  </a:cubicBezTo>
                  <a:cubicBezTo>
                    <a:pt x="1840" y="358"/>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14"/>
            <p:cNvSpPr/>
            <p:nvPr/>
          </p:nvSpPr>
          <p:spPr>
            <a:xfrm>
              <a:off x="550455" y="1547909"/>
              <a:ext cx="27314" cy="23277"/>
            </a:xfrm>
            <a:custGeom>
              <a:rect b="b" l="l" r="r" t="t"/>
              <a:pathLst>
                <a:path extrusionOk="0" h="1580" w="1854">
                  <a:moveTo>
                    <a:pt x="1060" y="0"/>
                  </a:moveTo>
                  <a:cubicBezTo>
                    <a:pt x="358" y="0"/>
                    <a:pt x="1" y="847"/>
                    <a:pt x="504" y="1350"/>
                  </a:cubicBezTo>
                  <a:cubicBezTo>
                    <a:pt x="666" y="1509"/>
                    <a:pt x="865" y="1580"/>
                    <a:pt x="1060" y="1580"/>
                  </a:cubicBezTo>
                  <a:cubicBezTo>
                    <a:pt x="1466" y="1580"/>
                    <a:pt x="1854" y="1269"/>
                    <a:pt x="1854" y="794"/>
                  </a:cubicBezTo>
                  <a:cubicBezTo>
                    <a:pt x="1854" y="358"/>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14"/>
            <p:cNvSpPr/>
            <p:nvPr/>
          </p:nvSpPr>
          <p:spPr>
            <a:xfrm>
              <a:off x="673310" y="1547909"/>
              <a:ext cx="27299" cy="23366"/>
            </a:xfrm>
            <a:custGeom>
              <a:rect b="b" l="l" r="r" t="t"/>
              <a:pathLst>
                <a:path extrusionOk="0" h="1586" w="1853">
                  <a:moveTo>
                    <a:pt x="1059" y="0"/>
                  </a:moveTo>
                  <a:cubicBezTo>
                    <a:pt x="357" y="0"/>
                    <a:pt x="0" y="847"/>
                    <a:pt x="503" y="1350"/>
                  </a:cubicBezTo>
                  <a:cubicBezTo>
                    <a:pt x="666" y="1513"/>
                    <a:pt x="865" y="1586"/>
                    <a:pt x="1059" y="1586"/>
                  </a:cubicBezTo>
                  <a:cubicBezTo>
                    <a:pt x="1466" y="1586"/>
                    <a:pt x="1853" y="1269"/>
                    <a:pt x="1853" y="794"/>
                  </a:cubicBezTo>
                  <a:cubicBezTo>
                    <a:pt x="1853" y="358"/>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14"/>
            <p:cNvSpPr/>
            <p:nvPr/>
          </p:nvSpPr>
          <p:spPr>
            <a:xfrm>
              <a:off x="796341" y="1547909"/>
              <a:ext cx="27123" cy="23277"/>
            </a:xfrm>
            <a:custGeom>
              <a:rect b="b" l="l" r="r" t="t"/>
              <a:pathLst>
                <a:path extrusionOk="0" h="1580" w="1841">
                  <a:moveTo>
                    <a:pt x="1059" y="0"/>
                  </a:moveTo>
                  <a:cubicBezTo>
                    <a:pt x="358" y="0"/>
                    <a:pt x="0" y="847"/>
                    <a:pt x="503" y="1350"/>
                  </a:cubicBezTo>
                  <a:cubicBezTo>
                    <a:pt x="662" y="1509"/>
                    <a:pt x="858" y="1580"/>
                    <a:pt x="1050" y="1580"/>
                  </a:cubicBezTo>
                  <a:cubicBezTo>
                    <a:pt x="1453" y="1580"/>
                    <a:pt x="1840" y="1269"/>
                    <a:pt x="1840" y="794"/>
                  </a:cubicBezTo>
                  <a:cubicBezTo>
                    <a:pt x="1840" y="358"/>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14"/>
            <p:cNvSpPr/>
            <p:nvPr/>
          </p:nvSpPr>
          <p:spPr>
            <a:xfrm>
              <a:off x="919180" y="1547909"/>
              <a:ext cx="27123" cy="23277"/>
            </a:xfrm>
            <a:custGeom>
              <a:rect b="b" l="l" r="r" t="t"/>
              <a:pathLst>
                <a:path extrusionOk="0" h="1580" w="1841">
                  <a:moveTo>
                    <a:pt x="1060" y="0"/>
                  </a:moveTo>
                  <a:cubicBezTo>
                    <a:pt x="358" y="0"/>
                    <a:pt x="1" y="847"/>
                    <a:pt x="504" y="1350"/>
                  </a:cubicBezTo>
                  <a:cubicBezTo>
                    <a:pt x="662" y="1509"/>
                    <a:pt x="858" y="1580"/>
                    <a:pt x="1050" y="1580"/>
                  </a:cubicBezTo>
                  <a:cubicBezTo>
                    <a:pt x="1453" y="1580"/>
                    <a:pt x="1840" y="1269"/>
                    <a:pt x="1840" y="794"/>
                  </a:cubicBezTo>
                  <a:cubicBezTo>
                    <a:pt x="1840" y="358"/>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14"/>
            <p:cNvSpPr/>
            <p:nvPr/>
          </p:nvSpPr>
          <p:spPr>
            <a:xfrm>
              <a:off x="1042226" y="1547909"/>
              <a:ext cx="27108" cy="23277"/>
            </a:xfrm>
            <a:custGeom>
              <a:rect b="b" l="l" r="r" t="t"/>
              <a:pathLst>
                <a:path extrusionOk="0" h="1580" w="1840">
                  <a:moveTo>
                    <a:pt x="1046" y="0"/>
                  </a:moveTo>
                  <a:cubicBezTo>
                    <a:pt x="344" y="0"/>
                    <a:pt x="0" y="847"/>
                    <a:pt x="490" y="1350"/>
                  </a:cubicBezTo>
                  <a:cubicBezTo>
                    <a:pt x="653" y="1509"/>
                    <a:pt x="851" y="1580"/>
                    <a:pt x="1046" y="1580"/>
                  </a:cubicBezTo>
                  <a:cubicBezTo>
                    <a:pt x="1452" y="1580"/>
                    <a:pt x="1840" y="1269"/>
                    <a:pt x="1840" y="794"/>
                  </a:cubicBezTo>
                  <a:cubicBezTo>
                    <a:pt x="1840" y="358"/>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14"/>
            <p:cNvSpPr/>
            <p:nvPr/>
          </p:nvSpPr>
          <p:spPr>
            <a:xfrm>
              <a:off x="1165066" y="1547909"/>
              <a:ext cx="27123" cy="23277"/>
            </a:xfrm>
            <a:custGeom>
              <a:rect b="b" l="l" r="r" t="t"/>
              <a:pathLst>
                <a:path extrusionOk="0" h="1580" w="1841">
                  <a:moveTo>
                    <a:pt x="1046" y="0"/>
                  </a:moveTo>
                  <a:cubicBezTo>
                    <a:pt x="345" y="0"/>
                    <a:pt x="0" y="847"/>
                    <a:pt x="490" y="1350"/>
                  </a:cubicBezTo>
                  <a:cubicBezTo>
                    <a:pt x="653" y="1509"/>
                    <a:pt x="852" y="1580"/>
                    <a:pt x="1046" y="1580"/>
                  </a:cubicBezTo>
                  <a:cubicBezTo>
                    <a:pt x="1453" y="1580"/>
                    <a:pt x="1840" y="1269"/>
                    <a:pt x="1840" y="794"/>
                  </a:cubicBezTo>
                  <a:cubicBezTo>
                    <a:pt x="1840" y="358"/>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14"/>
            <p:cNvSpPr/>
            <p:nvPr/>
          </p:nvSpPr>
          <p:spPr>
            <a:xfrm>
              <a:off x="1287905" y="1547909"/>
              <a:ext cx="27123" cy="23277"/>
            </a:xfrm>
            <a:custGeom>
              <a:rect b="b" l="l" r="r" t="t"/>
              <a:pathLst>
                <a:path extrusionOk="0" h="1580" w="1841">
                  <a:moveTo>
                    <a:pt x="1059" y="0"/>
                  </a:moveTo>
                  <a:cubicBezTo>
                    <a:pt x="358" y="0"/>
                    <a:pt x="1" y="847"/>
                    <a:pt x="504" y="1350"/>
                  </a:cubicBezTo>
                  <a:cubicBezTo>
                    <a:pt x="662" y="1509"/>
                    <a:pt x="858" y="1580"/>
                    <a:pt x="1050" y="1580"/>
                  </a:cubicBezTo>
                  <a:cubicBezTo>
                    <a:pt x="1453" y="1580"/>
                    <a:pt x="1840" y="1269"/>
                    <a:pt x="1840" y="794"/>
                  </a:cubicBezTo>
                  <a:cubicBezTo>
                    <a:pt x="1840" y="358"/>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14"/>
            <p:cNvSpPr/>
            <p:nvPr/>
          </p:nvSpPr>
          <p:spPr>
            <a:xfrm>
              <a:off x="1410745" y="1547909"/>
              <a:ext cx="27123" cy="23277"/>
            </a:xfrm>
            <a:custGeom>
              <a:rect b="b" l="l" r="r" t="t"/>
              <a:pathLst>
                <a:path extrusionOk="0" h="1580" w="1841">
                  <a:moveTo>
                    <a:pt x="1060" y="0"/>
                  </a:moveTo>
                  <a:cubicBezTo>
                    <a:pt x="358" y="0"/>
                    <a:pt x="1" y="847"/>
                    <a:pt x="504" y="1350"/>
                  </a:cubicBezTo>
                  <a:cubicBezTo>
                    <a:pt x="662" y="1509"/>
                    <a:pt x="858" y="1580"/>
                    <a:pt x="1051" y="1580"/>
                  </a:cubicBezTo>
                  <a:cubicBezTo>
                    <a:pt x="1453" y="1580"/>
                    <a:pt x="1841" y="1269"/>
                    <a:pt x="1841" y="794"/>
                  </a:cubicBezTo>
                  <a:cubicBezTo>
                    <a:pt x="1841" y="358"/>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14"/>
            <p:cNvSpPr/>
            <p:nvPr/>
          </p:nvSpPr>
          <p:spPr>
            <a:xfrm>
              <a:off x="1533599" y="1547909"/>
              <a:ext cx="27314" cy="23277"/>
            </a:xfrm>
            <a:custGeom>
              <a:rect b="b" l="l" r="r" t="t"/>
              <a:pathLst>
                <a:path extrusionOk="0" h="1580" w="1854">
                  <a:moveTo>
                    <a:pt x="1059" y="0"/>
                  </a:moveTo>
                  <a:cubicBezTo>
                    <a:pt x="357" y="0"/>
                    <a:pt x="0" y="847"/>
                    <a:pt x="503" y="1350"/>
                  </a:cubicBezTo>
                  <a:cubicBezTo>
                    <a:pt x="666" y="1509"/>
                    <a:pt x="865" y="1580"/>
                    <a:pt x="1059" y="1580"/>
                  </a:cubicBezTo>
                  <a:cubicBezTo>
                    <a:pt x="1465" y="1580"/>
                    <a:pt x="1853" y="1269"/>
                    <a:pt x="1853" y="794"/>
                  </a:cubicBezTo>
                  <a:cubicBezTo>
                    <a:pt x="1853" y="358"/>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14"/>
            <p:cNvSpPr/>
            <p:nvPr/>
          </p:nvSpPr>
          <p:spPr>
            <a:xfrm>
              <a:off x="1656630" y="1547909"/>
              <a:ext cx="27123" cy="23366"/>
            </a:xfrm>
            <a:custGeom>
              <a:rect b="b" l="l" r="r" t="t"/>
              <a:pathLst>
                <a:path extrusionOk="0" h="1586" w="1841">
                  <a:moveTo>
                    <a:pt x="1059" y="0"/>
                  </a:moveTo>
                  <a:cubicBezTo>
                    <a:pt x="345" y="0"/>
                    <a:pt x="1" y="847"/>
                    <a:pt x="490" y="1350"/>
                  </a:cubicBezTo>
                  <a:cubicBezTo>
                    <a:pt x="653" y="1513"/>
                    <a:pt x="852" y="1586"/>
                    <a:pt x="1047" y="1586"/>
                  </a:cubicBezTo>
                  <a:cubicBezTo>
                    <a:pt x="1453" y="1586"/>
                    <a:pt x="1840" y="1269"/>
                    <a:pt x="1840" y="794"/>
                  </a:cubicBezTo>
                  <a:cubicBezTo>
                    <a:pt x="1840" y="358"/>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14"/>
            <p:cNvSpPr/>
            <p:nvPr/>
          </p:nvSpPr>
          <p:spPr>
            <a:xfrm>
              <a:off x="304776" y="1671147"/>
              <a:ext cx="27108" cy="23174"/>
            </a:xfrm>
            <a:custGeom>
              <a:rect b="b" l="l" r="r" t="t"/>
              <a:pathLst>
                <a:path extrusionOk="0" h="1573" w="1840">
                  <a:moveTo>
                    <a:pt x="1059" y="0"/>
                  </a:moveTo>
                  <a:cubicBezTo>
                    <a:pt x="344" y="0"/>
                    <a:pt x="0" y="847"/>
                    <a:pt x="490" y="1337"/>
                  </a:cubicBezTo>
                  <a:cubicBezTo>
                    <a:pt x="653" y="1500"/>
                    <a:pt x="852" y="1572"/>
                    <a:pt x="1046" y="1572"/>
                  </a:cubicBezTo>
                  <a:cubicBezTo>
                    <a:pt x="1453" y="1572"/>
                    <a:pt x="1840" y="1255"/>
                    <a:pt x="1840" y="781"/>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14"/>
            <p:cNvSpPr/>
            <p:nvPr/>
          </p:nvSpPr>
          <p:spPr>
            <a:xfrm>
              <a:off x="427616" y="1671147"/>
              <a:ext cx="27123" cy="23174"/>
            </a:xfrm>
            <a:custGeom>
              <a:rect b="b" l="l" r="r" t="t"/>
              <a:pathLst>
                <a:path extrusionOk="0" h="1573" w="1841">
                  <a:moveTo>
                    <a:pt x="1059" y="0"/>
                  </a:moveTo>
                  <a:cubicBezTo>
                    <a:pt x="358" y="0"/>
                    <a:pt x="1" y="847"/>
                    <a:pt x="503" y="1337"/>
                  </a:cubicBezTo>
                  <a:cubicBezTo>
                    <a:pt x="662" y="1500"/>
                    <a:pt x="858" y="1572"/>
                    <a:pt x="1051" y="1572"/>
                  </a:cubicBezTo>
                  <a:cubicBezTo>
                    <a:pt x="1453" y="1572"/>
                    <a:pt x="1840" y="1255"/>
                    <a:pt x="1840" y="781"/>
                  </a:cubicBezTo>
                  <a:cubicBezTo>
                    <a:pt x="1840" y="357"/>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14"/>
            <p:cNvSpPr/>
            <p:nvPr/>
          </p:nvSpPr>
          <p:spPr>
            <a:xfrm>
              <a:off x="550455" y="1671147"/>
              <a:ext cx="27314" cy="23277"/>
            </a:xfrm>
            <a:custGeom>
              <a:rect b="b" l="l" r="r" t="t"/>
              <a:pathLst>
                <a:path extrusionOk="0" h="1580" w="1854">
                  <a:moveTo>
                    <a:pt x="1060" y="0"/>
                  </a:moveTo>
                  <a:cubicBezTo>
                    <a:pt x="358" y="0"/>
                    <a:pt x="1" y="847"/>
                    <a:pt x="504" y="1350"/>
                  </a:cubicBezTo>
                  <a:cubicBezTo>
                    <a:pt x="666" y="1508"/>
                    <a:pt x="864" y="1579"/>
                    <a:pt x="1058" y="1579"/>
                  </a:cubicBezTo>
                  <a:cubicBezTo>
                    <a:pt x="1465" y="1579"/>
                    <a:pt x="1854" y="1265"/>
                    <a:pt x="1854" y="781"/>
                  </a:cubicBezTo>
                  <a:cubicBezTo>
                    <a:pt x="1854" y="344"/>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14"/>
            <p:cNvSpPr/>
            <p:nvPr/>
          </p:nvSpPr>
          <p:spPr>
            <a:xfrm>
              <a:off x="673310" y="1671147"/>
              <a:ext cx="27299" cy="23277"/>
            </a:xfrm>
            <a:custGeom>
              <a:rect b="b" l="l" r="r" t="t"/>
              <a:pathLst>
                <a:path extrusionOk="0" h="1580" w="1853">
                  <a:moveTo>
                    <a:pt x="1059" y="0"/>
                  </a:moveTo>
                  <a:cubicBezTo>
                    <a:pt x="357" y="0"/>
                    <a:pt x="0" y="847"/>
                    <a:pt x="503" y="1350"/>
                  </a:cubicBezTo>
                  <a:cubicBezTo>
                    <a:pt x="665" y="1508"/>
                    <a:pt x="863" y="1579"/>
                    <a:pt x="1057" y="1579"/>
                  </a:cubicBezTo>
                  <a:cubicBezTo>
                    <a:pt x="1464" y="1579"/>
                    <a:pt x="1853" y="1265"/>
                    <a:pt x="1853" y="781"/>
                  </a:cubicBezTo>
                  <a:cubicBezTo>
                    <a:pt x="1853" y="357"/>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14"/>
            <p:cNvSpPr/>
            <p:nvPr/>
          </p:nvSpPr>
          <p:spPr>
            <a:xfrm>
              <a:off x="796341" y="1671147"/>
              <a:ext cx="27123" cy="23174"/>
            </a:xfrm>
            <a:custGeom>
              <a:rect b="b" l="l" r="r" t="t"/>
              <a:pathLst>
                <a:path extrusionOk="0" h="1573" w="1841">
                  <a:moveTo>
                    <a:pt x="1059" y="0"/>
                  </a:moveTo>
                  <a:cubicBezTo>
                    <a:pt x="358" y="0"/>
                    <a:pt x="0" y="847"/>
                    <a:pt x="503" y="1337"/>
                  </a:cubicBezTo>
                  <a:cubicBezTo>
                    <a:pt x="662" y="1500"/>
                    <a:pt x="858" y="1572"/>
                    <a:pt x="1051" y="1572"/>
                  </a:cubicBezTo>
                  <a:cubicBezTo>
                    <a:pt x="1453" y="1572"/>
                    <a:pt x="1840" y="1255"/>
                    <a:pt x="1840" y="781"/>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14"/>
            <p:cNvSpPr/>
            <p:nvPr/>
          </p:nvSpPr>
          <p:spPr>
            <a:xfrm>
              <a:off x="919180" y="1671147"/>
              <a:ext cx="27123" cy="23174"/>
            </a:xfrm>
            <a:custGeom>
              <a:rect b="b" l="l" r="r" t="t"/>
              <a:pathLst>
                <a:path extrusionOk="0" h="1573" w="1841">
                  <a:moveTo>
                    <a:pt x="1060" y="0"/>
                  </a:moveTo>
                  <a:cubicBezTo>
                    <a:pt x="358" y="0"/>
                    <a:pt x="1" y="847"/>
                    <a:pt x="504" y="1337"/>
                  </a:cubicBezTo>
                  <a:cubicBezTo>
                    <a:pt x="662" y="1500"/>
                    <a:pt x="858" y="1572"/>
                    <a:pt x="1051" y="1572"/>
                  </a:cubicBezTo>
                  <a:cubicBezTo>
                    <a:pt x="1453" y="1572"/>
                    <a:pt x="1840" y="1255"/>
                    <a:pt x="1840" y="781"/>
                  </a:cubicBezTo>
                  <a:cubicBezTo>
                    <a:pt x="1840" y="357"/>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14"/>
            <p:cNvSpPr/>
            <p:nvPr/>
          </p:nvSpPr>
          <p:spPr>
            <a:xfrm>
              <a:off x="1042226" y="1671147"/>
              <a:ext cx="27108" cy="23174"/>
            </a:xfrm>
            <a:custGeom>
              <a:rect b="b" l="l" r="r" t="t"/>
              <a:pathLst>
                <a:path extrusionOk="0" h="1573" w="1840">
                  <a:moveTo>
                    <a:pt x="1046" y="0"/>
                  </a:moveTo>
                  <a:cubicBezTo>
                    <a:pt x="344" y="0"/>
                    <a:pt x="0" y="847"/>
                    <a:pt x="490" y="1337"/>
                  </a:cubicBezTo>
                  <a:cubicBezTo>
                    <a:pt x="653" y="1500"/>
                    <a:pt x="852" y="1572"/>
                    <a:pt x="1046" y="1572"/>
                  </a:cubicBezTo>
                  <a:cubicBezTo>
                    <a:pt x="1453" y="1572"/>
                    <a:pt x="1840" y="1255"/>
                    <a:pt x="1840" y="781"/>
                  </a:cubicBezTo>
                  <a:cubicBezTo>
                    <a:pt x="1840" y="357"/>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14"/>
            <p:cNvSpPr/>
            <p:nvPr/>
          </p:nvSpPr>
          <p:spPr>
            <a:xfrm>
              <a:off x="1165066" y="1671147"/>
              <a:ext cx="27123" cy="23174"/>
            </a:xfrm>
            <a:custGeom>
              <a:rect b="b" l="l" r="r" t="t"/>
              <a:pathLst>
                <a:path extrusionOk="0" h="1573" w="1841">
                  <a:moveTo>
                    <a:pt x="1046" y="0"/>
                  </a:moveTo>
                  <a:cubicBezTo>
                    <a:pt x="345" y="0"/>
                    <a:pt x="0" y="847"/>
                    <a:pt x="490" y="1337"/>
                  </a:cubicBezTo>
                  <a:cubicBezTo>
                    <a:pt x="653" y="1500"/>
                    <a:pt x="852" y="1572"/>
                    <a:pt x="1046" y="1572"/>
                  </a:cubicBezTo>
                  <a:cubicBezTo>
                    <a:pt x="1453" y="1572"/>
                    <a:pt x="1840" y="1255"/>
                    <a:pt x="1840" y="781"/>
                  </a:cubicBezTo>
                  <a:cubicBezTo>
                    <a:pt x="1840" y="357"/>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14"/>
            <p:cNvSpPr/>
            <p:nvPr/>
          </p:nvSpPr>
          <p:spPr>
            <a:xfrm>
              <a:off x="1287905" y="1671147"/>
              <a:ext cx="27123" cy="23174"/>
            </a:xfrm>
            <a:custGeom>
              <a:rect b="b" l="l" r="r" t="t"/>
              <a:pathLst>
                <a:path extrusionOk="0" h="1573" w="1841">
                  <a:moveTo>
                    <a:pt x="1059" y="0"/>
                  </a:moveTo>
                  <a:cubicBezTo>
                    <a:pt x="358" y="0"/>
                    <a:pt x="1" y="847"/>
                    <a:pt x="504" y="1337"/>
                  </a:cubicBezTo>
                  <a:cubicBezTo>
                    <a:pt x="662" y="1500"/>
                    <a:pt x="858" y="1572"/>
                    <a:pt x="1051" y="1572"/>
                  </a:cubicBezTo>
                  <a:cubicBezTo>
                    <a:pt x="1453" y="1572"/>
                    <a:pt x="1840" y="1255"/>
                    <a:pt x="1840" y="781"/>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14"/>
            <p:cNvSpPr/>
            <p:nvPr/>
          </p:nvSpPr>
          <p:spPr>
            <a:xfrm>
              <a:off x="1410745" y="1671147"/>
              <a:ext cx="27123" cy="23174"/>
            </a:xfrm>
            <a:custGeom>
              <a:rect b="b" l="l" r="r" t="t"/>
              <a:pathLst>
                <a:path extrusionOk="0" h="1573" w="1841">
                  <a:moveTo>
                    <a:pt x="1060" y="0"/>
                  </a:moveTo>
                  <a:cubicBezTo>
                    <a:pt x="358" y="0"/>
                    <a:pt x="1" y="847"/>
                    <a:pt x="504" y="1337"/>
                  </a:cubicBezTo>
                  <a:cubicBezTo>
                    <a:pt x="662" y="1500"/>
                    <a:pt x="858" y="1572"/>
                    <a:pt x="1051" y="1572"/>
                  </a:cubicBezTo>
                  <a:cubicBezTo>
                    <a:pt x="1453" y="1572"/>
                    <a:pt x="1841" y="1255"/>
                    <a:pt x="1841" y="781"/>
                  </a:cubicBezTo>
                  <a:cubicBezTo>
                    <a:pt x="1841" y="357"/>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14"/>
            <p:cNvSpPr/>
            <p:nvPr/>
          </p:nvSpPr>
          <p:spPr>
            <a:xfrm>
              <a:off x="1533599" y="1671147"/>
              <a:ext cx="27314" cy="23277"/>
            </a:xfrm>
            <a:custGeom>
              <a:rect b="b" l="l" r="r" t="t"/>
              <a:pathLst>
                <a:path extrusionOk="0" h="1580" w="1854">
                  <a:moveTo>
                    <a:pt x="1059" y="0"/>
                  </a:moveTo>
                  <a:cubicBezTo>
                    <a:pt x="357" y="0"/>
                    <a:pt x="0" y="847"/>
                    <a:pt x="503" y="1350"/>
                  </a:cubicBezTo>
                  <a:cubicBezTo>
                    <a:pt x="665" y="1508"/>
                    <a:pt x="863" y="1579"/>
                    <a:pt x="1057" y="1579"/>
                  </a:cubicBezTo>
                  <a:cubicBezTo>
                    <a:pt x="1464" y="1579"/>
                    <a:pt x="1853" y="1265"/>
                    <a:pt x="1853" y="781"/>
                  </a:cubicBezTo>
                  <a:cubicBezTo>
                    <a:pt x="1853" y="344"/>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14"/>
            <p:cNvSpPr/>
            <p:nvPr/>
          </p:nvSpPr>
          <p:spPr>
            <a:xfrm>
              <a:off x="1656630" y="1671147"/>
              <a:ext cx="27123" cy="23277"/>
            </a:xfrm>
            <a:custGeom>
              <a:rect b="b" l="l" r="r" t="t"/>
              <a:pathLst>
                <a:path extrusionOk="0" h="1580" w="1841">
                  <a:moveTo>
                    <a:pt x="1059" y="0"/>
                  </a:moveTo>
                  <a:cubicBezTo>
                    <a:pt x="345" y="0"/>
                    <a:pt x="1" y="847"/>
                    <a:pt x="490" y="1350"/>
                  </a:cubicBezTo>
                  <a:cubicBezTo>
                    <a:pt x="653" y="1508"/>
                    <a:pt x="851" y="1579"/>
                    <a:pt x="1044" y="1579"/>
                  </a:cubicBezTo>
                  <a:cubicBezTo>
                    <a:pt x="1452" y="1579"/>
                    <a:pt x="1840" y="1265"/>
                    <a:pt x="1840" y="781"/>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14"/>
            <p:cNvSpPr/>
            <p:nvPr/>
          </p:nvSpPr>
          <p:spPr>
            <a:xfrm>
              <a:off x="304776" y="1794369"/>
              <a:ext cx="27108" cy="23174"/>
            </a:xfrm>
            <a:custGeom>
              <a:rect b="b" l="l" r="r" t="t"/>
              <a:pathLst>
                <a:path extrusionOk="0" h="1573" w="1840">
                  <a:moveTo>
                    <a:pt x="1059" y="1"/>
                  </a:moveTo>
                  <a:cubicBezTo>
                    <a:pt x="344" y="1"/>
                    <a:pt x="0" y="848"/>
                    <a:pt x="490" y="1337"/>
                  </a:cubicBezTo>
                  <a:cubicBezTo>
                    <a:pt x="653" y="1500"/>
                    <a:pt x="852" y="1573"/>
                    <a:pt x="1046" y="1573"/>
                  </a:cubicBezTo>
                  <a:cubicBezTo>
                    <a:pt x="1453" y="1573"/>
                    <a:pt x="1840" y="1256"/>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14"/>
            <p:cNvSpPr/>
            <p:nvPr/>
          </p:nvSpPr>
          <p:spPr>
            <a:xfrm>
              <a:off x="427616" y="1794369"/>
              <a:ext cx="27123" cy="23174"/>
            </a:xfrm>
            <a:custGeom>
              <a:rect b="b" l="l" r="r" t="t"/>
              <a:pathLst>
                <a:path extrusionOk="0" h="1573" w="1841">
                  <a:moveTo>
                    <a:pt x="1059" y="1"/>
                  </a:moveTo>
                  <a:cubicBezTo>
                    <a:pt x="358" y="1"/>
                    <a:pt x="1" y="848"/>
                    <a:pt x="503" y="1337"/>
                  </a:cubicBezTo>
                  <a:cubicBezTo>
                    <a:pt x="662" y="1500"/>
                    <a:pt x="858" y="1573"/>
                    <a:pt x="1051" y="1573"/>
                  </a:cubicBezTo>
                  <a:cubicBezTo>
                    <a:pt x="1453" y="1573"/>
                    <a:pt x="1840" y="1256"/>
                    <a:pt x="1840" y="782"/>
                  </a:cubicBezTo>
                  <a:cubicBezTo>
                    <a:pt x="1840" y="345"/>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14"/>
            <p:cNvSpPr/>
            <p:nvPr/>
          </p:nvSpPr>
          <p:spPr>
            <a:xfrm>
              <a:off x="550455" y="1794369"/>
              <a:ext cx="27314" cy="23174"/>
            </a:xfrm>
            <a:custGeom>
              <a:rect b="b" l="l" r="r" t="t"/>
              <a:pathLst>
                <a:path extrusionOk="0" h="1573" w="1854">
                  <a:moveTo>
                    <a:pt x="1060" y="1"/>
                  </a:moveTo>
                  <a:cubicBezTo>
                    <a:pt x="358" y="1"/>
                    <a:pt x="1" y="848"/>
                    <a:pt x="504" y="1337"/>
                  </a:cubicBezTo>
                  <a:cubicBezTo>
                    <a:pt x="667" y="1500"/>
                    <a:pt x="865" y="1573"/>
                    <a:pt x="1060" y="1573"/>
                  </a:cubicBezTo>
                  <a:cubicBezTo>
                    <a:pt x="1466" y="1573"/>
                    <a:pt x="1854" y="1256"/>
                    <a:pt x="1854" y="782"/>
                  </a:cubicBezTo>
                  <a:cubicBezTo>
                    <a:pt x="1840" y="345"/>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14"/>
            <p:cNvSpPr/>
            <p:nvPr/>
          </p:nvSpPr>
          <p:spPr>
            <a:xfrm>
              <a:off x="673354" y="1794369"/>
              <a:ext cx="27255" cy="23174"/>
            </a:xfrm>
            <a:custGeom>
              <a:rect b="b" l="l" r="r" t="t"/>
              <a:pathLst>
                <a:path extrusionOk="0" h="1573" w="1850">
                  <a:moveTo>
                    <a:pt x="1040" y="1"/>
                  </a:moveTo>
                  <a:cubicBezTo>
                    <a:pt x="349" y="1"/>
                    <a:pt x="1" y="851"/>
                    <a:pt x="500" y="1337"/>
                  </a:cubicBezTo>
                  <a:cubicBezTo>
                    <a:pt x="663" y="1500"/>
                    <a:pt x="862" y="1573"/>
                    <a:pt x="1056" y="1573"/>
                  </a:cubicBezTo>
                  <a:cubicBezTo>
                    <a:pt x="1463" y="1573"/>
                    <a:pt x="1850" y="1256"/>
                    <a:pt x="1850" y="782"/>
                  </a:cubicBezTo>
                  <a:cubicBezTo>
                    <a:pt x="1850" y="345"/>
                    <a:pt x="1493" y="1"/>
                    <a:pt x="1056" y="1"/>
                  </a:cubicBezTo>
                  <a:cubicBezTo>
                    <a:pt x="1050" y="1"/>
                    <a:pt x="1045" y="1"/>
                    <a:pt x="104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14"/>
            <p:cNvSpPr/>
            <p:nvPr/>
          </p:nvSpPr>
          <p:spPr>
            <a:xfrm>
              <a:off x="796341" y="1794369"/>
              <a:ext cx="27123" cy="23174"/>
            </a:xfrm>
            <a:custGeom>
              <a:rect b="b" l="l" r="r" t="t"/>
              <a:pathLst>
                <a:path extrusionOk="0" h="1573" w="1841">
                  <a:moveTo>
                    <a:pt x="1059" y="1"/>
                  </a:moveTo>
                  <a:cubicBezTo>
                    <a:pt x="358" y="1"/>
                    <a:pt x="0" y="848"/>
                    <a:pt x="503" y="1337"/>
                  </a:cubicBezTo>
                  <a:cubicBezTo>
                    <a:pt x="662" y="1500"/>
                    <a:pt x="858" y="1573"/>
                    <a:pt x="1051" y="1573"/>
                  </a:cubicBezTo>
                  <a:cubicBezTo>
                    <a:pt x="1453" y="1573"/>
                    <a:pt x="1840" y="1256"/>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14"/>
            <p:cNvSpPr/>
            <p:nvPr/>
          </p:nvSpPr>
          <p:spPr>
            <a:xfrm>
              <a:off x="919180" y="1794369"/>
              <a:ext cx="27123" cy="23174"/>
            </a:xfrm>
            <a:custGeom>
              <a:rect b="b" l="l" r="r" t="t"/>
              <a:pathLst>
                <a:path extrusionOk="0" h="1573" w="1841">
                  <a:moveTo>
                    <a:pt x="1060" y="1"/>
                  </a:moveTo>
                  <a:cubicBezTo>
                    <a:pt x="358" y="1"/>
                    <a:pt x="1" y="848"/>
                    <a:pt x="504" y="1337"/>
                  </a:cubicBezTo>
                  <a:cubicBezTo>
                    <a:pt x="662" y="1500"/>
                    <a:pt x="858" y="1573"/>
                    <a:pt x="1051" y="1573"/>
                  </a:cubicBezTo>
                  <a:cubicBezTo>
                    <a:pt x="1453" y="1573"/>
                    <a:pt x="1840" y="1256"/>
                    <a:pt x="1840" y="782"/>
                  </a:cubicBezTo>
                  <a:cubicBezTo>
                    <a:pt x="1840" y="345"/>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14"/>
            <p:cNvSpPr/>
            <p:nvPr/>
          </p:nvSpPr>
          <p:spPr>
            <a:xfrm>
              <a:off x="1042226" y="1794369"/>
              <a:ext cx="27108" cy="23174"/>
            </a:xfrm>
            <a:custGeom>
              <a:rect b="b" l="l" r="r" t="t"/>
              <a:pathLst>
                <a:path extrusionOk="0" h="1573" w="1840">
                  <a:moveTo>
                    <a:pt x="1046" y="1"/>
                  </a:moveTo>
                  <a:cubicBezTo>
                    <a:pt x="344" y="1"/>
                    <a:pt x="0" y="848"/>
                    <a:pt x="490" y="1337"/>
                  </a:cubicBezTo>
                  <a:cubicBezTo>
                    <a:pt x="653" y="1500"/>
                    <a:pt x="852" y="1573"/>
                    <a:pt x="1046" y="1573"/>
                  </a:cubicBezTo>
                  <a:cubicBezTo>
                    <a:pt x="1453" y="1573"/>
                    <a:pt x="1840" y="1256"/>
                    <a:pt x="1840" y="782"/>
                  </a:cubicBezTo>
                  <a:cubicBezTo>
                    <a:pt x="1840" y="345"/>
                    <a:pt x="1483" y="1"/>
                    <a:pt x="104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14"/>
            <p:cNvSpPr/>
            <p:nvPr/>
          </p:nvSpPr>
          <p:spPr>
            <a:xfrm>
              <a:off x="1165066" y="1794369"/>
              <a:ext cx="27123" cy="23174"/>
            </a:xfrm>
            <a:custGeom>
              <a:rect b="b" l="l" r="r" t="t"/>
              <a:pathLst>
                <a:path extrusionOk="0" h="1573" w="1841">
                  <a:moveTo>
                    <a:pt x="1046" y="1"/>
                  </a:moveTo>
                  <a:cubicBezTo>
                    <a:pt x="345" y="1"/>
                    <a:pt x="0" y="848"/>
                    <a:pt x="490" y="1337"/>
                  </a:cubicBezTo>
                  <a:cubicBezTo>
                    <a:pt x="653" y="1500"/>
                    <a:pt x="852" y="1573"/>
                    <a:pt x="1046" y="1573"/>
                  </a:cubicBezTo>
                  <a:cubicBezTo>
                    <a:pt x="1453" y="1573"/>
                    <a:pt x="1840" y="1256"/>
                    <a:pt x="1840" y="782"/>
                  </a:cubicBezTo>
                  <a:cubicBezTo>
                    <a:pt x="1840" y="345"/>
                    <a:pt x="1483" y="1"/>
                    <a:pt x="104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14"/>
            <p:cNvSpPr/>
            <p:nvPr/>
          </p:nvSpPr>
          <p:spPr>
            <a:xfrm>
              <a:off x="1287905" y="1794369"/>
              <a:ext cx="27123" cy="23174"/>
            </a:xfrm>
            <a:custGeom>
              <a:rect b="b" l="l" r="r" t="t"/>
              <a:pathLst>
                <a:path extrusionOk="0" h="1573" w="1841">
                  <a:moveTo>
                    <a:pt x="1059" y="1"/>
                  </a:moveTo>
                  <a:cubicBezTo>
                    <a:pt x="358" y="1"/>
                    <a:pt x="1" y="848"/>
                    <a:pt x="504" y="1337"/>
                  </a:cubicBezTo>
                  <a:cubicBezTo>
                    <a:pt x="662" y="1500"/>
                    <a:pt x="858" y="1573"/>
                    <a:pt x="1051" y="1573"/>
                  </a:cubicBezTo>
                  <a:cubicBezTo>
                    <a:pt x="1453" y="1573"/>
                    <a:pt x="1840" y="1256"/>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14"/>
            <p:cNvSpPr/>
            <p:nvPr/>
          </p:nvSpPr>
          <p:spPr>
            <a:xfrm>
              <a:off x="1410745" y="1794369"/>
              <a:ext cx="27123" cy="23174"/>
            </a:xfrm>
            <a:custGeom>
              <a:rect b="b" l="l" r="r" t="t"/>
              <a:pathLst>
                <a:path extrusionOk="0" h="1573" w="1841">
                  <a:moveTo>
                    <a:pt x="1060" y="1"/>
                  </a:moveTo>
                  <a:cubicBezTo>
                    <a:pt x="358" y="1"/>
                    <a:pt x="1" y="848"/>
                    <a:pt x="504" y="1337"/>
                  </a:cubicBezTo>
                  <a:cubicBezTo>
                    <a:pt x="662" y="1500"/>
                    <a:pt x="858" y="1573"/>
                    <a:pt x="1051" y="1573"/>
                  </a:cubicBezTo>
                  <a:cubicBezTo>
                    <a:pt x="1453" y="1573"/>
                    <a:pt x="1841" y="1256"/>
                    <a:pt x="1841" y="782"/>
                  </a:cubicBezTo>
                  <a:cubicBezTo>
                    <a:pt x="1841" y="345"/>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14"/>
            <p:cNvSpPr/>
            <p:nvPr/>
          </p:nvSpPr>
          <p:spPr>
            <a:xfrm>
              <a:off x="1533599" y="1794369"/>
              <a:ext cx="27314" cy="23174"/>
            </a:xfrm>
            <a:custGeom>
              <a:rect b="b" l="l" r="r" t="t"/>
              <a:pathLst>
                <a:path extrusionOk="0" h="1573" w="1854">
                  <a:moveTo>
                    <a:pt x="1059" y="1"/>
                  </a:moveTo>
                  <a:cubicBezTo>
                    <a:pt x="357" y="1"/>
                    <a:pt x="0" y="848"/>
                    <a:pt x="503" y="1337"/>
                  </a:cubicBezTo>
                  <a:cubicBezTo>
                    <a:pt x="666" y="1500"/>
                    <a:pt x="865" y="1573"/>
                    <a:pt x="1059" y="1573"/>
                  </a:cubicBezTo>
                  <a:cubicBezTo>
                    <a:pt x="1466" y="1573"/>
                    <a:pt x="1853" y="1256"/>
                    <a:pt x="1853" y="782"/>
                  </a:cubicBezTo>
                  <a:cubicBezTo>
                    <a:pt x="1853" y="345"/>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14"/>
            <p:cNvSpPr/>
            <p:nvPr/>
          </p:nvSpPr>
          <p:spPr>
            <a:xfrm>
              <a:off x="1656689" y="1794369"/>
              <a:ext cx="27064" cy="23174"/>
            </a:xfrm>
            <a:custGeom>
              <a:rect b="b" l="l" r="r" t="t"/>
              <a:pathLst>
                <a:path extrusionOk="0" h="1573" w="1837">
                  <a:moveTo>
                    <a:pt x="1039" y="1"/>
                  </a:moveTo>
                  <a:cubicBezTo>
                    <a:pt x="336" y="1"/>
                    <a:pt x="0" y="851"/>
                    <a:pt x="486" y="1337"/>
                  </a:cubicBezTo>
                  <a:cubicBezTo>
                    <a:pt x="649" y="1500"/>
                    <a:pt x="848" y="1573"/>
                    <a:pt x="1043" y="1573"/>
                  </a:cubicBezTo>
                  <a:cubicBezTo>
                    <a:pt x="1449" y="1573"/>
                    <a:pt x="1836" y="1256"/>
                    <a:pt x="1836" y="782"/>
                  </a:cubicBezTo>
                  <a:cubicBezTo>
                    <a:pt x="1836" y="345"/>
                    <a:pt x="1479" y="1"/>
                    <a:pt x="1055" y="1"/>
                  </a:cubicBezTo>
                  <a:cubicBezTo>
                    <a:pt x="1050" y="1"/>
                    <a:pt x="1045" y="1"/>
                    <a:pt x="103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14"/>
            <p:cNvSpPr/>
            <p:nvPr/>
          </p:nvSpPr>
          <p:spPr>
            <a:xfrm>
              <a:off x="304776" y="1917607"/>
              <a:ext cx="27108" cy="23174"/>
            </a:xfrm>
            <a:custGeom>
              <a:rect b="b" l="l" r="r" t="t"/>
              <a:pathLst>
                <a:path extrusionOk="0" h="1573" w="1840">
                  <a:moveTo>
                    <a:pt x="1059" y="0"/>
                  </a:moveTo>
                  <a:cubicBezTo>
                    <a:pt x="344" y="0"/>
                    <a:pt x="0" y="847"/>
                    <a:pt x="490" y="1337"/>
                  </a:cubicBezTo>
                  <a:cubicBezTo>
                    <a:pt x="653" y="1500"/>
                    <a:pt x="852" y="1573"/>
                    <a:pt x="1046" y="1573"/>
                  </a:cubicBezTo>
                  <a:cubicBezTo>
                    <a:pt x="1453" y="1573"/>
                    <a:pt x="1840" y="1256"/>
                    <a:pt x="1840" y="781"/>
                  </a:cubicBezTo>
                  <a:cubicBezTo>
                    <a:pt x="1840" y="344"/>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14"/>
            <p:cNvSpPr/>
            <p:nvPr/>
          </p:nvSpPr>
          <p:spPr>
            <a:xfrm>
              <a:off x="427616" y="1917607"/>
              <a:ext cx="27123" cy="23174"/>
            </a:xfrm>
            <a:custGeom>
              <a:rect b="b" l="l" r="r" t="t"/>
              <a:pathLst>
                <a:path extrusionOk="0" h="1573" w="1841">
                  <a:moveTo>
                    <a:pt x="1059" y="0"/>
                  </a:moveTo>
                  <a:cubicBezTo>
                    <a:pt x="358" y="0"/>
                    <a:pt x="1" y="847"/>
                    <a:pt x="503" y="1337"/>
                  </a:cubicBezTo>
                  <a:cubicBezTo>
                    <a:pt x="662" y="1500"/>
                    <a:pt x="858" y="1573"/>
                    <a:pt x="1051" y="1573"/>
                  </a:cubicBezTo>
                  <a:cubicBezTo>
                    <a:pt x="1453" y="1573"/>
                    <a:pt x="1840" y="1256"/>
                    <a:pt x="1840" y="781"/>
                  </a:cubicBezTo>
                  <a:cubicBezTo>
                    <a:pt x="1840" y="344"/>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14"/>
            <p:cNvSpPr/>
            <p:nvPr/>
          </p:nvSpPr>
          <p:spPr>
            <a:xfrm>
              <a:off x="550455" y="1917592"/>
              <a:ext cx="27314" cy="23189"/>
            </a:xfrm>
            <a:custGeom>
              <a:rect b="b" l="l" r="r" t="t"/>
              <a:pathLst>
                <a:path extrusionOk="0" h="1574" w="1854">
                  <a:moveTo>
                    <a:pt x="1083" y="1"/>
                  </a:moveTo>
                  <a:cubicBezTo>
                    <a:pt x="1075" y="1"/>
                    <a:pt x="1067" y="1"/>
                    <a:pt x="1060" y="1"/>
                  </a:cubicBezTo>
                  <a:cubicBezTo>
                    <a:pt x="358" y="1"/>
                    <a:pt x="1" y="848"/>
                    <a:pt x="504" y="1338"/>
                  </a:cubicBezTo>
                  <a:cubicBezTo>
                    <a:pt x="667" y="1501"/>
                    <a:pt x="865" y="1574"/>
                    <a:pt x="1060" y="1574"/>
                  </a:cubicBezTo>
                  <a:cubicBezTo>
                    <a:pt x="1466" y="1574"/>
                    <a:pt x="1854" y="1257"/>
                    <a:pt x="1854" y="782"/>
                  </a:cubicBezTo>
                  <a:cubicBezTo>
                    <a:pt x="1854" y="353"/>
                    <a:pt x="1509" y="1"/>
                    <a:pt x="1083"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14"/>
            <p:cNvSpPr/>
            <p:nvPr/>
          </p:nvSpPr>
          <p:spPr>
            <a:xfrm>
              <a:off x="673501" y="1917592"/>
              <a:ext cx="27108" cy="23189"/>
            </a:xfrm>
            <a:custGeom>
              <a:rect b="b" l="l" r="r" t="t"/>
              <a:pathLst>
                <a:path extrusionOk="0" h="1574" w="1840">
                  <a:moveTo>
                    <a:pt x="1069" y="1"/>
                  </a:moveTo>
                  <a:cubicBezTo>
                    <a:pt x="1062" y="1"/>
                    <a:pt x="1054" y="1"/>
                    <a:pt x="1046" y="1"/>
                  </a:cubicBezTo>
                  <a:cubicBezTo>
                    <a:pt x="344" y="1"/>
                    <a:pt x="0" y="848"/>
                    <a:pt x="490" y="1338"/>
                  </a:cubicBezTo>
                  <a:cubicBezTo>
                    <a:pt x="653" y="1501"/>
                    <a:pt x="852" y="1574"/>
                    <a:pt x="1046" y="1574"/>
                  </a:cubicBezTo>
                  <a:cubicBezTo>
                    <a:pt x="1453" y="1574"/>
                    <a:pt x="1840" y="1257"/>
                    <a:pt x="1840" y="782"/>
                  </a:cubicBezTo>
                  <a:cubicBezTo>
                    <a:pt x="1840" y="353"/>
                    <a:pt x="1495" y="1"/>
                    <a:pt x="106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14"/>
            <p:cNvSpPr/>
            <p:nvPr/>
          </p:nvSpPr>
          <p:spPr>
            <a:xfrm>
              <a:off x="796341" y="1917607"/>
              <a:ext cx="27123" cy="23174"/>
            </a:xfrm>
            <a:custGeom>
              <a:rect b="b" l="l" r="r" t="t"/>
              <a:pathLst>
                <a:path extrusionOk="0" h="1573" w="1841">
                  <a:moveTo>
                    <a:pt x="1059" y="0"/>
                  </a:moveTo>
                  <a:cubicBezTo>
                    <a:pt x="358" y="0"/>
                    <a:pt x="0" y="847"/>
                    <a:pt x="503" y="1337"/>
                  </a:cubicBezTo>
                  <a:cubicBezTo>
                    <a:pt x="662" y="1500"/>
                    <a:pt x="858" y="1573"/>
                    <a:pt x="1051" y="1573"/>
                  </a:cubicBezTo>
                  <a:cubicBezTo>
                    <a:pt x="1453" y="1573"/>
                    <a:pt x="1840" y="1256"/>
                    <a:pt x="1840" y="781"/>
                  </a:cubicBezTo>
                  <a:cubicBezTo>
                    <a:pt x="1840" y="344"/>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14"/>
            <p:cNvSpPr/>
            <p:nvPr/>
          </p:nvSpPr>
          <p:spPr>
            <a:xfrm>
              <a:off x="919180" y="1917607"/>
              <a:ext cx="27123" cy="23174"/>
            </a:xfrm>
            <a:custGeom>
              <a:rect b="b" l="l" r="r" t="t"/>
              <a:pathLst>
                <a:path extrusionOk="0" h="1573" w="1841">
                  <a:moveTo>
                    <a:pt x="1060" y="0"/>
                  </a:moveTo>
                  <a:cubicBezTo>
                    <a:pt x="358" y="0"/>
                    <a:pt x="1" y="847"/>
                    <a:pt x="504" y="1337"/>
                  </a:cubicBezTo>
                  <a:cubicBezTo>
                    <a:pt x="662" y="1500"/>
                    <a:pt x="858" y="1573"/>
                    <a:pt x="1051" y="1573"/>
                  </a:cubicBezTo>
                  <a:cubicBezTo>
                    <a:pt x="1453" y="1573"/>
                    <a:pt x="1840" y="1256"/>
                    <a:pt x="1840" y="781"/>
                  </a:cubicBezTo>
                  <a:cubicBezTo>
                    <a:pt x="1840" y="344"/>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14"/>
            <p:cNvSpPr/>
            <p:nvPr/>
          </p:nvSpPr>
          <p:spPr>
            <a:xfrm>
              <a:off x="1042226" y="1917607"/>
              <a:ext cx="27108" cy="23174"/>
            </a:xfrm>
            <a:custGeom>
              <a:rect b="b" l="l" r="r" t="t"/>
              <a:pathLst>
                <a:path extrusionOk="0" h="1573" w="1840">
                  <a:moveTo>
                    <a:pt x="1046" y="0"/>
                  </a:moveTo>
                  <a:cubicBezTo>
                    <a:pt x="344" y="0"/>
                    <a:pt x="0" y="847"/>
                    <a:pt x="490" y="1337"/>
                  </a:cubicBezTo>
                  <a:cubicBezTo>
                    <a:pt x="653" y="1500"/>
                    <a:pt x="852" y="1573"/>
                    <a:pt x="1046" y="1573"/>
                  </a:cubicBezTo>
                  <a:cubicBezTo>
                    <a:pt x="1453" y="1573"/>
                    <a:pt x="1840" y="1256"/>
                    <a:pt x="1840" y="781"/>
                  </a:cubicBezTo>
                  <a:cubicBezTo>
                    <a:pt x="1840" y="344"/>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14"/>
            <p:cNvSpPr/>
            <p:nvPr/>
          </p:nvSpPr>
          <p:spPr>
            <a:xfrm>
              <a:off x="1165066" y="1917607"/>
              <a:ext cx="27123" cy="23174"/>
            </a:xfrm>
            <a:custGeom>
              <a:rect b="b" l="l" r="r" t="t"/>
              <a:pathLst>
                <a:path extrusionOk="0" h="1573" w="1841">
                  <a:moveTo>
                    <a:pt x="1046" y="0"/>
                  </a:moveTo>
                  <a:cubicBezTo>
                    <a:pt x="345" y="0"/>
                    <a:pt x="0" y="847"/>
                    <a:pt x="490" y="1337"/>
                  </a:cubicBezTo>
                  <a:cubicBezTo>
                    <a:pt x="653" y="1500"/>
                    <a:pt x="852" y="1573"/>
                    <a:pt x="1046" y="1573"/>
                  </a:cubicBezTo>
                  <a:cubicBezTo>
                    <a:pt x="1453" y="1573"/>
                    <a:pt x="1840" y="1256"/>
                    <a:pt x="1840" y="781"/>
                  </a:cubicBezTo>
                  <a:cubicBezTo>
                    <a:pt x="1840" y="344"/>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14"/>
            <p:cNvSpPr/>
            <p:nvPr/>
          </p:nvSpPr>
          <p:spPr>
            <a:xfrm>
              <a:off x="1287905" y="1917607"/>
              <a:ext cx="27123" cy="23174"/>
            </a:xfrm>
            <a:custGeom>
              <a:rect b="b" l="l" r="r" t="t"/>
              <a:pathLst>
                <a:path extrusionOk="0" h="1573" w="1841">
                  <a:moveTo>
                    <a:pt x="1059" y="0"/>
                  </a:moveTo>
                  <a:cubicBezTo>
                    <a:pt x="358" y="0"/>
                    <a:pt x="1" y="847"/>
                    <a:pt x="504" y="1337"/>
                  </a:cubicBezTo>
                  <a:cubicBezTo>
                    <a:pt x="662" y="1500"/>
                    <a:pt x="858" y="1573"/>
                    <a:pt x="1051" y="1573"/>
                  </a:cubicBezTo>
                  <a:cubicBezTo>
                    <a:pt x="1453" y="1573"/>
                    <a:pt x="1840" y="1256"/>
                    <a:pt x="1840" y="781"/>
                  </a:cubicBezTo>
                  <a:cubicBezTo>
                    <a:pt x="1840" y="344"/>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14"/>
            <p:cNvSpPr/>
            <p:nvPr/>
          </p:nvSpPr>
          <p:spPr>
            <a:xfrm>
              <a:off x="1410745" y="1917607"/>
              <a:ext cx="27123" cy="23174"/>
            </a:xfrm>
            <a:custGeom>
              <a:rect b="b" l="l" r="r" t="t"/>
              <a:pathLst>
                <a:path extrusionOk="0" h="1573" w="1841">
                  <a:moveTo>
                    <a:pt x="1060" y="0"/>
                  </a:moveTo>
                  <a:cubicBezTo>
                    <a:pt x="358" y="0"/>
                    <a:pt x="1" y="847"/>
                    <a:pt x="504" y="1337"/>
                  </a:cubicBezTo>
                  <a:cubicBezTo>
                    <a:pt x="662" y="1500"/>
                    <a:pt x="858" y="1573"/>
                    <a:pt x="1051" y="1573"/>
                  </a:cubicBezTo>
                  <a:cubicBezTo>
                    <a:pt x="1453" y="1573"/>
                    <a:pt x="1841" y="1256"/>
                    <a:pt x="1841" y="781"/>
                  </a:cubicBezTo>
                  <a:cubicBezTo>
                    <a:pt x="1841" y="344"/>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14"/>
            <p:cNvSpPr/>
            <p:nvPr/>
          </p:nvSpPr>
          <p:spPr>
            <a:xfrm>
              <a:off x="1533658" y="1917607"/>
              <a:ext cx="27255" cy="23174"/>
            </a:xfrm>
            <a:custGeom>
              <a:rect b="b" l="l" r="r" t="t"/>
              <a:pathLst>
                <a:path extrusionOk="0" h="1573" w="1850">
                  <a:moveTo>
                    <a:pt x="1052" y="0"/>
                  </a:moveTo>
                  <a:cubicBezTo>
                    <a:pt x="348" y="0"/>
                    <a:pt x="0" y="838"/>
                    <a:pt x="499" y="1337"/>
                  </a:cubicBezTo>
                  <a:cubicBezTo>
                    <a:pt x="658" y="1500"/>
                    <a:pt x="855" y="1573"/>
                    <a:pt x="1049" y="1573"/>
                  </a:cubicBezTo>
                  <a:cubicBezTo>
                    <a:pt x="1456" y="1573"/>
                    <a:pt x="1849" y="1256"/>
                    <a:pt x="1849" y="781"/>
                  </a:cubicBezTo>
                  <a:cubicBezTo>
                    <a:pt x="1849" y="344"/>
                    <a:pt x="1492" y="0"/>
                    <a:pt x="1068" y="0"/>
                  </a:cubicBezTo>
                  <a:cubicBezTo>
                    <a:pt x="1063" y="0"/>
                    <a:pt x="1057" y="0"/>
                    <a:pt x="1052"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14"/>
            <p:cNvSpPr/>
            <p:nvPr/>
          </p:nvSpPr>
          <p:spPr>
            <a:xfrm>
              <a:off x="1656689" y="1917607"/>
              <a:ext cx="27064" cy="23174"/>
            </a:xfrm>
            <a:custGeom>
              <a:rect b="b" l="l" r="r" t="t"/>
              <a:pathLst>
                <a:path extrusionOk="0" h="1573" w="1837">
                  <a:moveTo>
                    <a:pt x="1039" y="0"/>
                  </a:moveTo>
                  <a:cubicBezTo>
                    <a:pt x="336" y="0"/>
                    <a:pt x="0" y="851"/>
                    <a:pt x="486" y="1337"/>
                  </a:cubicBezTo>
                  <a:cubicBezTo>
                    <a:pt x="649" y="1500"/>
                    <a:pt x="848" y="1573"/>
                    <a:pt x="1043" y="1573"/>
                  </a:cubicBezTo>
                  <a:cubicBezTo>
                    <a:pt x="1449" y="1573"/>
                    <a:pt x="1836" y="1256"/>
                    <a:pt x="1836" y="781"/>
                  </a:cubicBezTo>
                  <a:cubicBezTo>
                    <a:pt x="1836" y="344"/>
                    <a:pt x="1479" y="0"/>
                    <a:pt x="1055" y="0"/>
                  </a:cubicBezTo>
                  <a:cubicBezTo>
                    <a:pt x="1050" y="0"/>
                    <a:pt x="1045" y="0"/>
                    <a:pt x="103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14"/>
            <p:cNvSpPr/>
            <p:nvPr/>
          </p:nvSpPr>
          <p:spPr>
            <a:xfrm>
              <a:off x="304776" y="2040638"/>
              <a:ext cx="27108" cy="23292"/>
            </a:xfrm>
            <a:custGeom>
              <a:rect b="b" l="l" r="r" t="t"/>
              <a:pathLst>
                <a:path extrusionOk="0" h="1581" w="1840">
                  <a:moveTo>
                    <a:pt x="1059" y="1"/>
                  </a:moveTo>
                  <a:cubicBezTo>
                    <a:pt x="344" y="1"/>
                    <a:pt x="0" y="848"/>
                    <a:pt x="490" y="1351"/>
                  </a:cubicBezTo>
                  <a:cubicBezTo>
                    <a:pt x="653" y="1509"/>
                    <a:pt x="851" y="1580"/>
                    <a:pt x="1046" y="1580"/>
                  </a:cubicBezTo>
                  <a:cubicBezTo>
                    <a:pt x="1452" y="1580"/>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14"/>
            <p:cNvSpPr/>
            <p:nvPr/>
          </p:nvSpPr>
          <p:spPr>
            <a:xfrm>
              <a:off x="427616" y="2040638"/>
              <a:ext cx="27123" cy="23292"/>
            </a:xfrm>
            <a:custGeom>
              <a:rect b="b" l="l" r="r" t="t"/>
              <a:pathLst>
                <a:path extrusionOk="0" h="1581" w="1841">
                  <a:moveTo>
                    <a:pt x="1059" y="1"/>
                  </a:moveTo>
                  <a:cubicBezTo>
                    <a:pt x="358" y="1"/>
                    <a:pt x="1" y="848"/>
                    <a:pt x="503" y="1351"/>
                  </a:cubicBezTo>
                  <a:cubicBezTo>
                    <a:pt x="662" y="1509"/>
                    <a:pt x="858" y="1580"/>
                    <a:pt x="1050" y="1580"/>
                  </a:cubicBezTo>
                  <a:cubicBezTo>
                    <a:pt x="1453" y="1580"/>
                    <a:pt x="1840" y="1269"/>
                    <a:pt x="1840" y="795"/>
                  </a:cubicBezTo>
                  <a:cubicBezTo>
                    <a:pt x="1840" y="358"/>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14"/>
            <p:cNvSpPr/>
            <p:nvPr/>
          </p:nvSpPr>
          <p:spPr>
            <a:xfrm>
              <a:off x="550455" y="2040638"/>
              <a:ext cx="27314" cy="23380"/>
            </a:xfrm>
            <a:custGeom>
              <a:rect b="b" l="l" r="r" t="t"/>
              <a:pathLst>
                <a:path extrusionOk="0" h="1587" w="1854">
                  <a:moveTo>
                    <a:pt x="1060" y="1"/>
                  </a:moveTo>
                  <a:cubicBezTo>
                    <a:pt x="358" y="1"/>
                    <a:pt x="1" y="861"/>
                    <a:pt x="504" y="1351"/>
                  </a:cubicBezTo>
                  <a:cubicBezTo>
                    <a:pt x="667" y="1514"/>
                    <a:pt x="865" y="1586"/>
                    <a:pt x="1060" y="1586"/>
                  </a:cubicBezTo>
                  <a:cubicBezTo>
                    <a:pt x="1466" y="1586"/>
                    <a:pt x="1854" y="1269"/>
                    <a:pt x="1854" y="795"/>
                  </a:cubicBezTo>
                  <a:cubicBezTo>
                    <a:pt x="1854" y="358"/>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14"/>
            <p:cNvSpPr/>
            <p:nvPr/>
          </p:nvSpPr>
          <p:spPr>
            <a:xfrm>
              <a:off x="673310" y="2040638"/>
              <a:ext cx="27299" cy="23380"/>
            </a:xfrm>
            <a:custGeom>
              <a:rect b="b" l="l" r="r" t="t"/>
              <a:pathLst>
                <a:path extrusionOk="0" h="1587" w="1853">
                  <a:moveTo>
                    <a:pt x="1059" y="1"/>
                  </a:moveTo>
                  <a:cubicBezTo>
                    <a:pt x="357" y="1"/>
                    <a:pt x="0" y="848"/>
                    <a:pt x="503" y="1351"/>
                  </a:cubicBezTo>
                  <a:cubicBezTo>
                    <a:pt x="666" y="1514"/>
                    <a:pt x="865" y="1586"/>
                    <a:pt x="1059" y="1586"/>
                  </a:cubicBezTo>
                  <a:cubicBezTo>
                    <a:pt x="1466" y="1586"/>
                    <a:pt x="1853" y="1269"/>
                    <a:pt x="1853" y="795"/>
                  </a:cubicBezTo>
                  <a:cubicBezTo>
                    <a:pt x="1853" y="358"/>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14"/>
            <p:cNvSpPr/>
            <p:nvPr/>
          </p:nvSpPr>
          <p:spPr>
            <a:xfrm>
              <a:off x="796341" y="2040638"/>
              <a:ext cx="27123" cy="23292"/>
            </a:xfrm>
            <a:custGeom>
              <a:rect b="b" l="l" r="r" t="t"/>
              <a:pathLst>
                <a:path extrusionOk="0" h="1581" w="1841">
                  <a:moveTo>
                    <a:pt x="1059" y="1"/>
                  </a:moveTo>
                  <a:cubicBezTo>
                    <a:pt x="358" y="1"/>
                    <a:pt x="0" y="848"/>
                    <a:pt x="503" y="1351"/>
                  </a:cubicBezTo>
                  <a:cubicBezTo>
                    <a:pt x="662" y="1509"/>
                    <a:pt x="858" y="1580"/>
                    <a:pt x="1050" y="1580"/>
                  </a:cubicBezTo>
                  <a:cubicBezTo>
                    <a:pt x="1453" y="1580"/>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14"/>
            <p:cNvSpPr/>
            <p:nvPr/>
          </p:nvSpPr>
          <p:spPr>
            <a:xfrm>
              <a:off x="919180" y="2040638"/>
              <a:ext cx="27123" cy="23292"/>
            </a:xfrm>
            <a:custGeom>
              <a:rect b="b" l="l" r="r" t="t"/>
              <a:pathLst>
                <a:path extrusionOk="0" h="1581" w="1841">
                  <a:moveTo>
                    <a:pt x="1060" y="1"/>
                  </a:moveTo>
                  <a:cubicBezTo>
                    <a:pt x="358" y="1"/>
                    <a:pt x="1" y="848"/>
                    <a:pt x="504" y="1351"/>
                  </a:cubicBezTo>
                  <a:cubicBezTo>
                    <a:pt x="662" y="1509"/>
                    <a:pt x="858" y="1580"/>
                    <a:pt x="1050" y="1580"/>
                  </a:cubicBezTo>
                  <a:cubicBezTo>
                    <a:pt x="1453" y="1580"/>
                    <a:pt x="1840" y="1269"/>
                    <a:pt x="1840" y="795"/>
                  </a:cubicBezTo>
                  <a:cubicBezTo>
                    <a:pt x="1840" y="358"/>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14"/>
            <p:cNvSpPr/>
            <p:nvPr/>
          </p:nvSpPr>
          <p:spPr>
            <a:xfrm>
              <a:off x="1042226" y="2040638"/>
              <a:ext cx="27108" cy="23292"/>
            </a:xfrm>
            <a:custGeom>
              <a:rect b="b" l="l" r="r" t="t"/>
              <a:pathLst>
                <a:path extrusionOk="0" h="1581" w="1840">
                  <a:moveTo>
                    <a:pt x="1046" y="1"/>
                  </a:moveTo>
                  <a:cubicBezTo>
                    <a:pt x="344" y="1"/>
                    <a:pt x="0" y="848"/>
                    <a:pt x="490" y="1351"/>
                  </a:cubicBezTo>
                  <a:cubicBezTo>
                    <a:pt x="653" y="1509"/>
                    <a:pt x="851" y="1580"/>
                    <a:pt x="1046" y="1580"/>
                  </a:cubicBezTo>
                  <a:cubicBezTo>
                    <a:pt x="1452" y="1580"/>
                    <a:pt x="1840" y="1269"/>
                    <a:pt x="1840" y="795"/>
                  </a:cubicBezTo>
                  <a:cubicBezTo>
                    <a:pt x="1840" y="358"/>
                    <a:pt x="1483" y="1"/>
                    <a:pt x="104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14"/>
            <p:cNvSpPr/>
            <p:nvPr/>
          </p:nvSpPr>
          <p:spPr>
            <a:xfrm>
              <a:off x="1165066" y="2040638"/>
              <a:ext cx="27123" cy="23292"/>
            </a:xfrm>
            <a:custGeom>
              <a:rect b="b" l="l" r="r" t="t"/>
              <a:pathLst>
                <a:path extrusionOk="0" h="1581" w="1841">
                  <a:moveTo>
                    <a:pt x="1046" y="1"/>
                  </a:moveTo>
                  <a:cubicBezTo>
                    <a:pt x="345" y="1"/>
                    <a:pt x="0" y="848"/>
                    <a:pt x="490" y="1351"/>
                  </a:cubicBezTo>
                  <a:cubicBezTo>
                    <a:pt x="653" y="1509"/>
                    <a:pt x="852" y="1580"/>
                    <a:pt x="1046" y="1580"/>
                  </a:cubicBezTo>
                  <a:cubicBezTo>
                    <a:pt x="1453" y="1580"/>
                    <a:pt x="1840" y="1269"/>
                    <a:pt x="1840" y="795"/>
                  </a:cubicBezTo>
                  <a:cubicBezTo>
                    <a:pt x="1840" y="358"/>
                    <a:pt x="1483" y="1"/>
                    <a:pt x="104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14"/>
            <p:cNvSpPr/>
            <p:nvPr/>
          </p:nvSpPr>
          <p:spPr>
            <a:xfrm>
              <a:off x="1287905" y="2040638"/>
              <a:ext cx="27123" cy="23292"/>
            </a:xfrm>
            <a:custGeom>
              <a:rect b="b" l="l" r="r" t="t"/>
              <a:pathLst>
                <a:path extrusionOk="0" h="1581" w="1841">
                  <a:moveTo>
                    <a:pt x="1059" y="1"/>
                  </a:moveTo>
                  <a:cubicBezTo>
                    <a:pt x="358" y="1"/>
                    <a:pt x="1" y="848"/>
                    <a:pt x="504" y="1351"/>
                  </a:cubicBezTo>
                  <a:cubicBezTo>
                    <a:pt x="662" y="1509"/>
                    <a:pt x="858" y="1580"/>
                    <a:pt x="1050" y="1580"/>
                  </a:cubicBezTo>
                  <a:cubicBezTo>
                    <a:pt x="1453" y="1580"/>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14"/>
            <p:cNvSpPr/>
            <p:nvPr/>
          </p:nvSpPr>
          <p:spPr>
            <a:xfrm>
              <a:off x="1410745" y="2040638"/>
              <a:ext cx="27123" cy="23292"/>
            </a:xfrm>
            <a:custGeom>
              <a:rect b="b" l="l" r="r" t="t"/>
              <a:pathLst>
                <a:path extrusionOk="0" h="1581" w="1841">
                  <a:moveTo>
                    <a:pt x="1060" y="1"/>
                  </a:moveTo>
                  <a:cubicBezTo>
                    <a:pt x="358" y="1"/>
                    <a:pt x="1" y="848"/>
                    <a:pt x="504" y="1351"/>
                  </a:cubicBezTo>
                  <a:cubicBezTo>
                    <a:pt x="662" y="1509"/>
                    <a:pt x="858" y="1580"/>
                    <a:pt x="1051" y="1580"/>
                  </a:cubicBezTo>
                  <a:cubicBezTo>
                    <a:pt x="1453" y="1580"/>
                    <a:pt x="1841" y="1269"/>
                    <a:pt x="1841" y="795"/>
                  </a:cubicBezTo>
                  <a:cubicBezTo>
                    <a:pt x="1841" y="358"/>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14"/>
            <p:cNvSpPr/>
            <p:nvPr/>
          </p:nvSpPr>
          <p:spPr>
            <a:xfrm>
              <a:off x="1533599" y="2040638"/>
              <a:ext cx="27314" cy="23380"/>
            </a:xfrm>
            <a:custGeom>
              <a:rect b="b" l="l" r="r" t="t"/>
              <a:pathLst>
                <a:path extrusionOk="0" h="1587" w="1854">
                  <a:moveTo>
                    <a:pt x="1059" y="1"/>
                  </a:moveTo>
                  <a:cubicBezTo>
                    <a:pt x="357" y="1"/>
                    <a:pt x="0" y="861"/>
                    <a:pt x="503" y="1351"/>
                  </a:cubicBezTo>
                  <a:cubicBezTo>
                    <a:pt x="666" y="1514"/>
                    <a:pt x="865" y="1586"/>
                    <a:pt x="1059" y="1586"/>
                  </a:cubicBezTo>
                  <a:cubicBezTo>
                    <a:pt x="1466" y="1586"/>
                    <a:pt x="1853" y="1269"/>
                    <a:pt x="1853" y="795"/>
                  </a:cubicBezTo>
                  <a:cubicBezTo>
                    <a:pt x="1853" y="358"/>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14"/>
            <p:cNvSpPr/>
            <p:nvPr/>
          </p:nvSpPr>
          <p:spPr>
            <a:xfrm>
              <a:off x="1656630" y="2040638"/>
              <a:ext cx="27123" cy="23380"/>
            </a:xfrm>
            <a:custGeom>
              <a:rect b="b" l="l" r="r" t="t"/>
              <a:pathLst>
                <a:path extrusionOk="0" h="1587" w="1841">
                  <a:moveTo>
                    <a:pt x="1059" y="1"/>
                  </a:moveTo>
                  <a:cubicBezTo>
                    <a:pt x="345" y="1"/>
                    <a:pt x="1" y="848"/>
                    <a:pt x="490" y="1351"/>
                  </a:cubicBezTo>
                  <a:cubicBezTo>
                    <a:pt x="653" y="1514"/>
                    <a:pt x="852" y="1586"/>
                    <a:pt x="1047" y="1586"/>
                  </a:cubicBezTo>
                  <a:cubicBezTo>
                    <a:pt x="1453" y="1586"/>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14"/>
            <p:cNvSpPr/>
            <p:nvPr/>
          </p:nvSpPr>
          <p:spPr>
            <a:xfrm>
              <a:off x="304776" y="2163875"/>
              <a:ext cx="27108" cy="23277"/>
            </a:xfrm>
            <a:custGeom>
              <a:rect b="b" l="l" r="r" t="t"/>
              <a:pathLst>
                <a:path extrusionOk="0" h="1580" w="1840">
                  <a:moveTo>
                    <a:pt x="1059" y="0"/>
                  </a:moveTo>
                  <a:cubicBezTo>
                    <a:pt x="344" y="0"/>
                    <a:pt x="0" y="847"/>
                    <a:pt x="490" y="1350"/>
                  </a:cubicBezTo>
                  <a:cubicBezTo>
                    <a:pt x="653" y="1509"/>
                    <a:pt x="851" y="1580"/>
                    <a:pt x="1046" y="1580"/>
                  </a:cubicBezTo>
                  <a:cubicBezTo>
                    <a:pt x="1452" y="1580"/>
                    <a:pt x="1840" y="1269"/>
                    <a:pt x="1840" y="795"/>
                  </a:cubicBezTo>
                  <a:cubicBezTo>
                    <a:pt x="1840" y="358"/>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14"/>
            <p:cNvSpPr/>
            <p:nvPr/>
          </p:nvSpPr>
          <p:spPr>
            <a:xfrm>
              <a:off x="427616" y="2163875"/>
              <a:ext cx="27123" cy="23277"/>
            </a:xfrm>
            <a:custGeom>
              <a:rect b="b" l="l" r="r" t="t"/>
              <a:pathLst>
                <a:path extrusionOk="0" h="1580" w="1841">
                  <a:moveTo>
                    <a:pt x="1059" y="0"/>
                  </a:moveTo>
                  <a:cubicBezTo>
                    <a:pt x="358" y="0"/>
                    <a:pt x="1" y="847"/>
                    <a:pt x="503" y="1350"/>
                  </a:cubicBezTo>
                  <a:cubicBezTo>
                    <a:pt x="662" y="1509"/>
                    <a:pt x="858" y="1580"/>
                    <a:pt x="1050" y="1580"/>
                  </a:cubicBezTo>
                  <a:cubicBezTo>
                    <a:pt x="1453" y="1580"/>
                    <a:pt x="1840" y="1269"/>
                    <a:pt x="1840" y="795"/>
                  </a:cubicBezTo>
                  <a:cubicBezTo>
                    <a:pt x="1840" y="358"/>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14"/>
            <p:cNvSpPr/>
            <p:nvPr/>
          </p:nvSpPr>
          <p:spPr>
            <a:xfrm>
              <a:off x="550455" y="2163875"/>
              <a:ext cx="27314" cy="23277"/>
            </a:xfrm>
            <a:custGeom>
              <a:rect b="b" l="l" r="r" t="t"/>
              <a:pathLst>
                <a:path extrusionOk="0" h="1580" w="1854">
                  <a:moveTo>
                    <a:pt x="1060" y="0"/>
                  </a:moveTo>
                  <a:cubicBezTo>
                    <a:pt x="358" y="0"/>
                    <a:pt x="1" y="847"/>
                    <a:pt x="504" y="1350"/>
                  </a:cubicBezTo>
                  <a:cubicBezTo>
                    <a:pt x="666" y="1509"/>
                    <a:pt x="865" y="1580"/>
                    <a:pt x="1060" y="1580"/>
                  </a:cubicBezTo>
                  <a:cubicBezTo>
                    <a:pt x="1466" y="1580"/>
                    <a:pt x="1854" y="1269"/>
                    <a:pt x="1854" y="795"/>
                  </a:cubicBezTo>
                  <a:cubicBezTo>
                    <a:pt x="1854" y="358"/>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14"/>
            <p:cNvSpPr/>
            <p:nvPr/>
          </p:nvSpPr>
          <p:spPr>
            <a:xfrm>
              <a:off x="673310" y="2163875"/>
              <a:ext cx="27299" cy="23277"/>
            </a:xfrm>
            <a:custGeom>
              <a:rect b="b" l="l" r="r" t="t"/>
              <a:pathLst>
                <a:path extrusionOk="0" h="1580" w="1853">
                  <a:moveTo>
                    <a:pt x="1059" y="0"/>
                  </a:moveTo>
                  <a:cubicBezTo>
                    <a:pt x="357" y="0"/>
                    <a:pt x="0" y="847"/>
                    <a:pt x="503" y="1350"/>
                  </a:cubicBezTo>
                  <a:cubicBezTo>
                    <a:pt x="666" y="1509"/>
                    <a:pt x="864" y="1580"/>
                    <a:pt x="1059" y="1580"/>
                  </a:cubicBezTo>
                  <a:cubicBezTo>
                    <a:pt x="1465" y="1580"/>
                    <a:pt x="1853" y="1269"/>
                    <a:pt x="1853" y="795"/>
                  </a:cubicBezTo>
                  <a:cubicBezTo>
                    <a:pt x="1853" y="358"/>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14"/>
            <p:cNvSpPr/>
            <p:nvPr/>
          </p:nvSpPr>
          <p:spPr>
            <a:xfrm>
              <a:off x="796341" y="2163875"/>
              <a:ext cx="27123" cy="23277"/>
            </a:xfrm>
            <a:custGeom>
              <a:rect b="b" l="l" r="r" t="t"/>
              <a:pathLst>
                <a:path extrusionOk="0" h="1580" w="1841">
                  <a:moveTo>
                    <a:pt x="1059" y="0"/>
                  </a:moveTo>
                  <a:cubicBezTo>
                    <a:pt x="358" y="0"/>
                    <a:pt x="0" y="847"/>
                    <a:pt x="503" y="1350"/>
                  </a:cubicBezTo>
                  <a:cubicBezTo>
                    <a:pt x="662" y="1509"/>
                    <a:pt x="858" y="1580"/>
                    <a:pt x="1050" y="1580"/>
                  </a:cubicBezTo>
                  <a:cubicBezTo>
                    <a:pt x="1453" y="1580"/>
                    <a:pt x="1840" y="1269"/>
                    <a:pt x="1840" y="795"/>
                  </a:cubicBezTo>
                  <a:cubicBezTo>
                    <a:pt x="1840" y="358"/>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14"/>
            <p:cNvSpPr/>
            <p:nvPr/>
          </p:nvSpPr>
          <p:spPr>
            <a:xfrm>
              <a:off x="919180" y="2163875"/>
              <a:ext cx="27123" cy="23277"/>
            </a:xfrm>
            <a:custGeom>
              <a:rect b="b" l="l" r="r" t="t"/>
              <a:pathLst>
                <a:path extrusionOk="0" h="1580" w="1841">
                  <a:moveTo>
                    <a:pt x="1060" y="0"/>
                  </a:moveTo>
                  <a:cubicBezTo>
                    <a:pt x="358" y="0"/>
                    <a:pt x="1" y="847"/>
                    <a:pt x="504" y="1350"/>
                  </a:cubicBezTo>
                  <a:cubicBezTo>
                    <a:pt x="662" y="1509"/>
                    <a:pt x="858" y="1580"/>
                    <a:pt x="1050" y="1580"/>
                  </a:cubicBezTo>
                  <a:cubicBezTo>
                    <a:pt x="1453" y="1580"/>
                    <a:pt x="1840" y="1269"/>
                    <a:pt x="1840" y="795"/>
                  </a:cubicBezTo>
                  <a:cubicBezTo>
                    <a:pt x="1840" y="358"/>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14"/>
            <p:cNvSpPr/>
            <p:nvPr/>
          </p:nvSpPr>
          <p:spPr>
            <a:xfrm>
              <a:off x="1042226" y="2163875"/>
              <a:ext cx="27108" cy="23277"/>
            </a:xfrm>
            <a:custGeom>
              <a:rect b="b" l="l" r="r" t="t"/>
              <a:pathLst>
                <a:path extrusionOk="0" h="1580" w="1840">
                  <a:moveTo>
                    <a:pt x="1046" y="0"/>
                  </a:moveTo>
                  <a:cubicBezTo>
                    <a:pt x="344" y="0"/>
                    <a:pt x="0" y="847"/>
                    <a:pt x="490" y="1350"/>
                  </a:cubicBezTo>
                  <a:cubicBezTo>
                    <a:pt x="653" y="1509"/>
                    <a:pt x="851" y="1580"/>
                    <a:pt x="1046" y="1580"/>
                  </a:cubicBezTo>
                  <a:cubicBezTo>
                    <a:pt x="1452" y="1580"/>
                    <a:pt x="1840" y="1269"/>
                    <a:pt x="1840" y="795"/>
                  </a:cubicBezTo>
                  <a:cubicBezTo>
                    <a:pt x="1840" y="358"/>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14"/>
            <p:cNvSpPr/>
            <p:nvPr/>
          </p:nvSpPr>
          <p:spPr>
            <a:xfrm>
              <a:off x="1165066" y="2163875"/>
              <a:ext cx="27123" cy="23277"/>
            </a:xfrm>
            <a:custGeom>
              <a:rect b="b" l="l" r="r" t="t"/>
              <a:pathLst>
                <a:path extrusionOk="0" h="1580" w="1841">
                  <a:moveTo>
                    <a:pt x="1046" y="0"/>
                  </a:moveTo>
                  <a:cubicBezTo>
                    <a:pt x="345" y="0"/>
                    <a:pt x="0" y="847"/>
                    <a:pt x="490" y="1350"/>
                  </a:cubicBezTo>
                  <a:cubicBezTo>
                    <a:pt x="653" y="1509"/>
                    <a:pt x="852" y="1580"/>
                    <a:pt x="1046" y="1580"/>
                  </a:cubicBezTo>
                  <a:cubicBezTo>
                    <a:pt x="1453" y="1580"/>
                    <a:pt x="1840" y="1269"/>
                    <a:pt x="1840" y="795"/>
                  </a:cubicBezTo>
                  <a:cubicBezTo>
                    <a:pt x="1840" y="358"/>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14"/>
            <p:cNvSpPr/>
            <p:nvPr/>
          </p:nvSpPr>
          <p:spPr>
            <a:xfrm>
              <a:off x="1287905" y="2163875"/>
              <a:ext cx="27123" cy="23277"/>
            </a:xfrm>
            <a:custGeom>
              <a:rect b="b" l="l" r="r" t="t"/>
              <a:pathLst>
                <a:path extrusionOk="0" h="1580" w="1841">
                  <a:moveTo>
                    <a:pt x="1059" y="0"/>
                  </a:moveTo>
                  <a:cubicBezTo>
                    <a:pt x="358" y="0"/>
                    <a:pt x="1" y="847"/>
                    <a:pt x="504" y="1350"/>
                  </a:cubicBezTo>
                  <a:cubicBezTo>
                    <a:pt x="662" y="1509"/>
                    <a:pt x="858" y="1580"/>
                    <a:pt x="1050" y="1580"/>
                  </a:cubicBezTo>
                  <a:cubicBezTo>
                    <a:pt x="1453" y="1580"/>
                    <a:pt x="1840" y="1269"/>
                    <a:pt x="1840" y="795"/>
                  </a:cubicBezTo>
                  <a:cubicBezTo>
                    <a:pt x="1840" y="358"/>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14"/>
            <p:cNvSpPr/>
            <p:nvPr/>
          </p:nvSpPr>
          <p:spPr>
            <a:xfrm>
              <a:off x="1410745" y="2163875"/>
              <a:ext cx="27123" cy="23277"/>
            </a:xfrm>
            <a:custGeom>
              <a:rect b="b" l="l" r="r" t="t"/>
              <a:pathLst>
                <a:path extrusionOk="0" h="1580" w="1841">
                  <a:moveTo>
                    <a:pt x="1060" y="0"/>
                  </a:moveTo>
                  <a:cubicBezTo>
                    <a:pt x="358" y="0"/>
                    <a:pt x="1" y="847"/>
                    <a:pt x="504" y="1350"/>
                  </a:cubicBezTo>
                  <a:cubicBezTo>
                    <a:pt x="662" y="1509"/>
                    <a:pt x="858" y="1580"/>
                    <a:pt x="1051" y="1580"/>
                  </a:cubicBezTo>
                  <a:cubicBezTo>
                    <a:pt x="1453" y="1580"/>
                    <a:pt x="1841" y="1269"/>
                    <a:pt x="1841" y="795"/>
                  </a:cubicBezTo>
                  <a:cubicBezTo>
                    <a:pt x="1841" y="358"/>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14"/>
            <p:cNvSpPr/>
            <p:nvPr/>
          </p:nvSpPr>
          <p:spPr>
            <a:xfrm>
              <a:off x="1533599" y="2163875"/>
              <a:ext cx="27314" cy="23277"/>
            </a:xfrm>
            <a:custGeom>
              <a:rect b="b" l="l" r="r" t="t"/>
              <a:pathLst>
                <a:path extrusionOk="0" h="1580" w="1854">
                  <a:moveTo>
                    <a:pt x="1059" y="0"/>
                  </a:moveTo>
                  <a:cubicBezTo>
                    <a:pt x="357" y="0"/>
                    <a:pt x="0" y="847"/>
                    <a:pt x="503" y="1350"/>
                  </a:cubicBezTo>
                  <a:cubicBezTo>
                    <a:pt x="666" y="1509"/>
                    <a:pt x="865" y="1580"/>
                    <a:pt x="1059" y="1580"/>
                  </a:cubicBezTo>
                  <a:cubicBezTo>
                    <a:pt x="1465" y="1580"/>
                    <a:pt x="1853" y="1269"/>
                    <a:pt x="1853" y="795"/>
                  </a:cubicBezTo>
                  <a:cubicBezTo>
                    <a:pt x="1853" y="358"/>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14"/>
            <p:cNvSpPr/>
            <p:nvPr/>
          </p:nvSpPr>
          <p:spPr>
            <a:xfrm>
              <a:off x="1656630" y="2163875"/>
              <a:ext cx="27123" cy="23277"/>
            </a:xfrm>
            <a:custGeom>
              <a:rect b="b" l="l" r="r" t="t"/>
              <a:pathLst>
                <a:path extrusionOk="0" h="1580" w="1841">
                  <a:moveTo>
                    <a:pt x="1059" y="0"/>
                  </a:moveTo>
                  <a:cubicBezTo>
                    <a:pt x="345" y="0"/>
                    <a:pt x="1" y="847"/>
                    <a:pt x="490" y="1350"/>
                  </a:cubicBezTo>
                  <a:cubicBezTo>
                    <a:pt x="653" y="1509"/>
                    <a:pt x="852" y="1580"/>
                    <a:pt x="1046" y="1580"/>
                  </a:cubicBezTo>
                  <a:cubicBezTo>
                    <a:pt x="1453" y="1580"/>
                    <a:pt x="1840" y="1269"/>
                    <a:pt x="1840" y="795"/>
                  </a:cubicBezTo>
                  <a:cubicBezTo>
                    <a:pt x="1840" y="358"/>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14"/>
            <p:cNvSpPr/>
            <p:nvPr/>
          </p:nvSpPr>
          <p:spPr>
            <a:xfrm>
              <a:off x="304776" y="2287112"/>
              <a:ext cx="27108" cy="23174"/>
            </a:xfrm>
            <a:custGeom>
              <a:rect b="b" l="l" r="r" t="t"/>
              <a:pathLst>
                <a:path extrusionOk="0" h="1573" w="1840">
                  <a:moveTo>
                    <a:pt x="1059" y="0"/>
                  </a:moveTo>
                  <a:cubicBezTo>
                    <a:pt x="344" y="0"/>
                    <a:pt x="0" y="847"/>
                    <a:pt x="490" y="1337"/>
                  </a:cubicBezTo>
                  <a:cubicBezTo>
                    <a:pt x="653" y="1500"/>
                    <a:pt x="852" y="1572"/>
                    <a:pt x="1046" y="1572"/>
                  </a:cubicBezTo>
                  <a:cubicBezTo>
                    <a:pt x="1453" y="1572"/>
                    <a:pt x="1840" y="1255"/>
                    <a:pt x="1840" y="781"/>
                  </a:cubicBezTo>
                  <a:cubicBezTo>
                    <a:pt x="1840" y="344"/>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14"/>
            <p:cNvSpPr/>
            <p:nvPr/>
          </p:nvSpPr>
          <p:spPr>
            <a:xfrm>
              <a:off x="427616" y="2287112"/>
              <a:ext cx="27123" cy="23174"/>
            </a:xfrm>
            <a:custGeom>
              <a:rect b="b" l="l" r="r" t="t"/>
              <a:pathLst>
                <a:path extrusionOk="0" h="1573" w="1841">
                  <a:moveTo>
                    <a:pt x="1059" y="0"/>
                  </a:moveTo>
                  <a:cubicBezTo>
                    <a:pt x="358" y="0"/>
                    <a:pt x="1" y="847"/>
                    <a:pt x="503" y="1337"/>
                  </a:cubicBezTo>
                  <a:cubicBezTo>
                    <a:pt x="662" y="1500"/>
                    <a:pt x="858" y="1572"/>
                    <a:pt x="1051" y="1572"/>
                  </a:cubicBezTo>
                  <a:cubicBezTo>
                    <a:pt x="1453" y="1572"/>
                    <a:pt x="1840" y="1255"/>
                    <a:pt x="1840" y="781"/>
                  </a:cubicBezTo>
                  <a:cubicBezTo>
                    <a:pt x="1840" y="344"/>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14"/>
            <p:cNvSpPr/>
            <p:nvPr/>
          </p:nvSpPr>
          <p:spPr>
            <a:xfrm>
              <a:off x="550455" y="2287112"/>
              <a:ext cx="27314" cy="23233"/>
            </a:xfrm>
            <a:custGeom>
              <a:rect b="b" l="l" r="r" t="t"/>
              <a:pathLst>
                <a:path extrusionOk="0" h="1577" w="1854">
                  <a:moveTo>
                    <a:pt x="1060" y="0"/>
                  </a:moveTo>
                  <a:cubicBezTo>
                    <a:pt x="358" y="0"/>
                    <a:pt x="1" y="847"/>
                    <a:pt x="504" y="1350"/>
                  </a:cubicBezTo>
                  <a:cubicBezTo>
                    <a:pt x="664" y="1506"/>
                    <a:pt x="860" y="1576"/>
                    <a:pt x="1052" y="1576"/>
                  </a:cubicBezTo>
                  <a:cubicBezTo>
                    <a:pt x="1461" y="1576"/>
                    <a:pt x="1854" y="1258"/>
                    <a:pt x="1854" y="781"/>
                  </a:cubicBezTo>
                  <a:cubicBezTo>
                    <a:pt x="1840" y="344"/>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14"/>
            <p:cNvSpPr/>
            <p:nvPr/>
          </p:nvSpPr>
          <p:spPr>
            <a:xfrm>
              <a:off x="673310" y="2287112"/>
              <a:ext cx="27299" cy="23233"/>
            </a:xfrm>
            <a:custGeom>
              <a:rect b="b" l="l" r="r" t="t"/>
              <a:pathLst>
                <a:path extrusionOk="0" h="1577" w="1853">
                  <a:moveTo>
                    <a:pt x="1059" y="0"/>
                  </a:moveTo>
                  <a:cubicBezTo>
                    <a:pt x="357" y="0"/>
                    <a:pt x="0" y="847"/>
                    <a:pt x="503" y="1350"/>
                  </a:cubicBezTo>
                  <a:cubicBezTo>
                    <a:pt x="664" y="1506"/>
                    <a:pt x="859" y="1576"/>
                    <a:pt x="1051" y="1576"/>
                  </a:cubicBezTo>
                  <a:cubicBezTo>
                    <a:pt x="1460" y="1576"/>
                    <a:pt x="1853" y="1258"/>
                    <a:pt x="1853" y="781"/>
                  </a:cubicBezTo>
                  <a:cubicBezTo>
                    <a:pt x="1853" y="344"/>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14"/>
            <p:cNvSpPr/>
            <p:nvPr/>
          </p:nvSpPr>
          <p:spPr>
            <a:xfrm>
              <a:off x="796341" y="2287112"/>
              <a:ext cx="27123" cy="23174"/>
            </a:xfrm>
            <a:custGeom>
              <a:rect b="b" l="l" r="r" t="t"/>
              <a:pathLst>
                <a:path extrusionOk="0" h="1573" w="1841">
                  <a:moveTo>
                    <a:pt x="1059" y="0"/>
                  </a:moveTo>
                  <a:cubicBezTo>
                    <a:pt x="358" y="0"/>
                    <a:pt x="0" y="847"/>
                    <a:pt x="503" y="1337"/>
                  </a:cubicBezTo>
                  <a:cubicBezTo>
                    <a:pt x="662" y="1500"/>
                    <a:pt x="858" y="1572"/>
                    <a:pt x="1051" y="1572"/>
                  </a:cubicBezTo>
                  <a:cubicBezTo>
                    <a:pt x="1453" y="1572"/>
                    <a:pt x="1840" y="1255"/>
                    <a:pt x="1840" y="781"/>
                  </a:cubicBezTo>
                  <a:cubicBezTo>
                    <a:pt x="1840" y="344"/>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14"/>
            <p:cNvSpPr/>
            <p:nvPr/>
          </p:nvSpPr>
          <p:spPr>
            <a:xfrm>
              <a:off x="919180" y="2287112"/>
              <a:ext cx="27123" cy="23174"/>
            </a:xfrm>
            <a:custGeom>
              <a:rect b="b" l="l" r="r" t="t"/>
              <a:pathLst>
                <a:path extrusionOk="0" h="1573" w="1841">
                  <a:moveTo>
                    <a:pt x="1060" y="0"/>
                  </a:moveTo>
                  <a:cubicBezTo>
                    <a:pt x="358" y="0"/>
                    <a:pt x="1" y="847"/>
                    <a:pt x="504" y="1337"/>
                  </a:cubicBezTo>
                  <a:cubicBezTo>
                    <a:pt x="662" y="1500"/>
                    <a:pt x="858" y="1572"/>
                    <a:pt x="1051" y="1572"/>
                  </a:cubicBezTo>
                  <a:cubicBezTo>
                    <a:pt x="1453" y="1572"/>
                    <a:pt x="1840" y="1255"/>
                    <a:pt x="1840" y="781"/>
                  </a:cubicBezTo>
                  <a:cubicBezTo>
                    <a:pt x="1840" y="344"/>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14"/>
            <p:cNvSpPr/>
            <p:nvPr/>
          </p:nvSpPr>
          <p:spPr>
            <a:xfrm>
              <a:off x="1042226" y="2287112"/>
              <a:ext cx="27108" cy="23174"/>
            </a:xfrm>
            <a:custGeom>
              <a:rect b="b" l="l" r="r" t="t"/>
              <a:pathLst>
                <a:path extrusionOk="0" h="1573" w="1840">
                  <a:moveTo>
                    <a:pt x="1046" y="0"/>
                  </a:moveTo>
                  <a:cubicBezTo>
                    <a:pt x="344" y="0"/>
                    <a:pt x="0" y="847"/>
                    <a:pt x="490" y="1337"/>
                  </a:cubicBezTo>
                  <a:cubicBezTo>
                    <a:pt x="653" y="1500"/>
                    <a:pt x="852" y="1572"/>
                    <a:pt x="1046" y="1572"/>
                  </a:cubicBezTo>
                  <a:cubicBezTo>
                    <a:pt x="1453" y="1572"/>
                    <a:pt x="1840" y="1255"/>
                    <a:pt x="1840" y="781"/>
                  </a:cubicBezTo>
                  <a:cubicBezTo>
                    <a:pt x="1840" y="344"/>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14"/>
            <p:cNvSpPr/>
            <p:nvPr/>
          </p:nvSpPr>
          <p:spPr>
            <a:xfrm>
              <a:off x="1165066" y="2287112"/>
              <a:ext cx="27123" cy="23174"/>
            </a:xfrm>
            <a:custGeom>
              <a:rect b="b" l="l" r="r" t="t"/>
              <a:pathLst>
                <a:path extrusionOk="0" h="1573" w="1841">
                  <a:moveTo>
                    <a:pt x="1046" y="0"/>
                  </a:moveTo>
                  <a:cubicBezTo>
                    <a:pt x="345" y="0"/>
                    <a:pt x="0" y="847"/>
                    <a:pt x="490" y="1337"/>
                  </a:cubicBezTo>
                  <a:cubicBezTo>
                    <a:pt x="653" y="1500"/>
                    <a:pt x="852" y="1572"/>
                    <a:pt x="1046" y="1572"/>
                  </a:cubicBezTo>
                  <a:cubicBezTo>
                    <a:pt x="1453" y="1572"/>
                    <a:pt x="1840" y="1255"/>
                    <a:pt x="1840" y="781"/>
                  </a:cubicBezTo>
                  <a:cubicBezTo>
                    <a:pt x="1840" y="344"/>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14"/>
            <p:cNvSpPr/>
            <p:nvPr/>
          </p:nvSpPr>
          <p:spPr>
            <a:xfrm>
              <a:off x="1287905" y="2287112"/>
              <a:ext cx="27123" cy="23174"/>
            </a:xfrm>
            <a:custGeom>
              <a:rect b="b" l="l" r="r" t="t"/>
              <a:pathLst>
                <a:path extrusionOk="0" h="1573" w="1841">
                  <a:moveTo>
                    <a:pt x="1059" y="0"/>
                  </a:moveTo>
                  <a:cubicBezTo>
                    <a:pt x="358" y="0"/>
                    <a:pt x="1" y="847"/>
                    <a:pt x="504" y="1337"/>
                  </a:cubicBezTo>
                  <a:cubicBezTo>
                    <a:pt x="662" y="1500"/>
                    <a:pt x="858" y="1572"/>
                    <a:pt x="1051" y="1572"/>
                  </a:cubicBezTo>
                  <a:cubicBezTo>
                    <a:pt x="1453" y="1572"/>
                    <a:pt x="1840" y="1255"/>
                    <a:pt x="1840" y="781"/>
                  </a:cubicBezTo>
                  <a:cubicBezTo>
                    <a:pt x="1840" y="344"/>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14"/>
            <p:cNvSpPr/>
            <p:nvPr/>
          </p:nvSpPr>
          <p:spPr>
            <a:xfrm>
              <a:off x="1410745" y="2287112"/>
              <a:ext cx="27123" cy="23174"/>
            </a:xfrm>
            <a:custGeom>
              <a:rect b="b" l="l" r="r" t="t"/>
              <a:pathLst>
                <a:path extrusionOk="0" h="1573" w="1841">
                  <a:moveTo>
                    <a:pt x="1060" y="0"/>
                  </a:moveTo>
                  <a:cubicBezTo>
                    <a:pt x="358" y="0"/>
                    <a:pt x="1" y="847"/>
                    <a:pt x="504" y="1337"/>
                  </a:cubicBezTo>
                  <a:cubicBezTo>
                    <a:pt x="662" y="1500"/>
                    <a:pt x="858" y="1572"/>
                    <a:pt x="1051" y="1572"/>
                  </a:cubicBezTo>
                  <a:cubicBezTo>
                    <a:pt x="1453" y="1572"/>
                    <a:pt x="1841" y="1255"/>
                    <a:pt x="1841" y="781"/>
                  </a:cubicBezTo>
                  <a:cubicBezTo>
                    <a:pt x="1841" y="344"/>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14"/>
            <p:cNvSpPr/>
            <p:nvPr/>
          </p:nvSpPr>
          <p:spPr>
            <a:xfrm>
              <a:off x="1533599" y="2287112"/>
              <a:ext cx="27314" cy="23233"/>
            </a:xfrm>
            <a:custGeom>
              <a:rect b="b" l="l" r="r" t="t"/>
              <a:pathLst>
                <a:path extrusionOk="0" h="1577" w="1854">
                  <a:moveTo>
                    <a:pt x="1059" y="0"/>
                  </a:moveTo>
                  <a:cubicBezTo>
                    <a:pt x="357" y="0"/>
                    <a:pt x="0" y="847"/>
                    <a:pt x="503" y="1350"/>
                  </a:cubicBezTo>
                  <a:cubicBezTo>
                    <a:pt x="664" y="1506"/>
                    <a:pt x="859" y="1576"/>
                    <a:pt x="1051" y="1576"/>
                  </a:cubicBezTo>
                  <a:cubicBezTo>
                    <a:pt x="1461" y="1576"/>
                    <a:pt x="1853" y="1258"/>
                    <a:pt x="1853" y="781"/>
                  </a:cubicBezTo>
                  <a:cubicBezTo>
                    <a:pt x="1853" y="344"/>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14"/>
            <p:cNvSpPr/>
            <p:nvPr/>
          </p:nvSpPr>
          <p:spPr>
            <a:xfrm>
              <a:off x="1656630" y="2287112"/>
              <a:ext cx="27123" cy="23233"/>
            </a:xfrm>
            <a:custGeom>
              <a:rect b="b" l="l" r="r" t="t"/>
              <a:pathLst>
                <a:path extrusionOk="0" h="1577" w="1841">
                  <a:moveTo>
                    <a:pt x="1059" y="0"/>
                  </a:moveTo>
                  <a:cubicBezTo>
                    <a:pt x="345" y="0"/>
                    <a:pt x="1" y="847"/>
                    <a:pt x="490" y="1350"/>
                  </a:cubicBezTo>
                  <a:cubicBezTo>
                    <a:pt x="651" y="1506"/>
                    <a:pt x="847" y="1576"/>
                    <a:pt x="1039" y="1576"/>
                  </a:cubicBezTo>
                  <a:cubicBezTo>
                    <a:pt x="1448" y="1576"/>
                    <a:pt x="1840" y="1258"/>
                    <a:pt x="1840" y="781"/>
                  </a:cubicBezTo>
                  <a:cubicBezTo>
                    <a:pt x="1840" y="344"/>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14"/>
            <p:cNvSpPr/>
            <p:nvPr/>
          </p:nvSpPr>
          <p:spPr>
            <a:xfrm>
              <a:off x="304776" y="2410335"/>
              <a:ext cx="27108" cy="23248"/>
            </a:xfrm>
            <a:custGeom>
              <a:rect b="b" l="l" r="r" t="t"/>
              <a:pathLst>
                <a:path extrusionOk="0" h="1578" w="1840">
                  <a:moveTo>
                    <a:pt x="1059" y="1"/>
                  </a:moveTo>
                  <a:cubicBezTo>
                    <a:pt x="344" y="1"/>
                    <a:pt x="0" y="848"/>
                    <a:pt x="503" y="1351"/>
                  </a:cubicBezTo>
                  <a:cubicBezTo>
                    <a:pt x="660" y="1507"/>
                    <a:pt x="852" y="1577"/>
                    <a:pt x="1042" y="1577"/>
                  </a:cubicBezTo>
                  <a:cubicBezTo>
                    <a:pt x="1448" y="1577"/>
                    <a:pt x="1840" y="1259"/>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14"/>
            <p:cNvSpPr/>
            <p:nvPr/>
          </p:nvSpPr>
          <p:spPr>
            <a:xfrm>
              <a:off x="427616" y="2410335"/>
              <a:ext cx="27255" cy="23248"/>
            </a:xfrm>
            <a:custGeom>
              <a:rect b="b" l="l" r="r" t="t"/>
              <a:pathLst>
                <a:path extrusionOk="0" h="1578" w="1850">
                  <a:moveTo>
                    <a:pt x="1059" y="1"/>
                  </a:moveTo>
                  <a:cubicBezTo>
                    <a:pt x="358" y="1"/>
                    <a:pt x="1" y="848"/>
                    <a:pt x="503" y="1351"/>
                  </a:cubicBezTo>
                  <a:cubicBezTo>
                    <a:pt x="660" y="1507"/>
                    <a:pt x="854" y="1577"/>
                    <a:pt x="1045" y="1577"/>
                  </a:cubicBezTo>
                  <a:cubicBezTo>
                    <a:pt x="1454" y="1577"/>
                    <a:pt x="1849" y="1259"/>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14"/>
            <p:cNvSpPr/>
            <p:nvPr/>
          </p:nvSpPr>
          <p:spPr>
            <a:xfrm>
              <a:off x="550455" y="2410335"/>
              <a:ext cx="27314" cy="23248"/>
            </a:xfrm>
            <a:custGeom>
              <a:rect b="b" l="l" r="r" t="t"/>
              <a:pathLst>
                <a:path extrusionOk="0" h="1578" w="1854">
                  <a:moveTo>
                    <a:pt x="1060" y="1"/>
                  </a:moveTo>
                  <a:cubicBezTo>
                    <a:pt x="358" y="1"/>
                    <a:pt x="1" y="848"/>
                    <a:pt x="504" y="1351"/>
                  </a:cubicBezTo>
                  <a:cubicBezTo>
                    <a:pt x="664" y="1507"/>
                    <a:pt x="860" y="1577"/>
                    <a:pt x="1052" y="1577"/>
                  </a:cubicBezTo>
                  <a:cubicBezTo>
                    <a:pt x="1461" y="1577"/>
                    <a:pt x="1854" y="1259"/>
                    <a:pt x="1854" y="782"/>
                  </a:cubicBezTo>
                  <a:cubicBezTo>
                    <a:pt x="1840" y="345"/>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14"/>
            <p:cNvSpPr/>
            <p:nvPr/>
          </p:nvSpPr>
          <p:spPr>
            <a:xfrm>
              <a:off x="673501" y="2410335"/>
              <a:ext cx="27108" cy="23248"/>
            </a:xfrm>
            <a:custGeom>
              <a:rect b="b" l="l" r="r" t="t"/>
              <a:pathLst>
                <a:path extrusionOk="0" h="1578" w="1840">
                  <a:moveTo>
                    <a:pt x="1046" y="1"/>
                  </a:moveTo>
                  <a:cubicBezTo>
                    <a:pt x="344" y="1"/>
                    <a:pt x="0" y="861"/>
                    <a:pt x="490" y="1351"/>
                  </a:cubicBezTo>
                  <a:cubicBezTo>
                    <a:pt x="651" y="1507"/>
                    <a:pt x="846" y="1577"/>
                    <a:pt x="1038" y="1577"/>
                  </a:cubicBezTo>
                  <a:cubicBezTo>
                    <a:pt x="1447" y="1577"/>
                    <a:pt x="1840" y="1259"/>
                    <a:pt x="1840" y="782"/>
                  </a:cubicBezTo>
                  <a:cubicBezTo>
                    <a:pt x="1840" y="345"/>
                    <a:pt x="1483" y="1"/>
                    <a:pt x="104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14"/>
            <p:cNvSpPr/>
            <p:nvPr/>
          </p:nvSpPr>
          <p:spPr>
            <a:xfrm>
              <a:off x="796341" y="2410335"/>
              <a:ext cx="27123" cy="23174"/>
            </a:xfrm>
            <a:custGeom>
              <a:rect b="b" l="l" r="r" t="t"/>
              <a:pathLst>
                <a:path extrusionOk="0" h="1573" w="1841">
                  <a:moveTo>
                    <a:pt x="1083" y="0"/>
                  </a:moveTo>
                  <a:cubicBezTo>
                    <a:pt x="1075" y="0"/>
                    <a:pt x="1067" y="0"/>
                    <a:pt x="1059" y="1"/>
                  </a:cubicBezTo>
                  <a:cubicBezTo>
                    <a:pt x="358" y="1"/>
                    <a:pt x="0" y="848"/>
                    <a:pt x="503" y="1337"/>
                  </a:cubicBezTo>
                  <a:cubicBezTo>
                    <a:pt x="662" y="1500"/>
                    <a:pt x="858" y="1573"/>
                    <a:pt x="1051" y="1573"/>
                  </a:cubicBezTo>
                  <a:cubicBezTo>
                    <a:pt x="1453" y="1573"/>
                    <a:pt x="1840" y="1256"/>
                    <a:pt x="1840" y="782"/>
                  </a:cubicBezTo>
                  <a:cubicBezTo>
                    <a:pt x="1840" y="353"/>
                    <a:pt x="1508" y="0"/>
                    <a:pt x="1083"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14"/>
            <p:cNvSpPr/>
            <p:nvPr/>
          </p:nvSpPr>
          <p:spPr>
            <a:xfrm>
              <a:off x="919180" y="2410335"/>
              <a:ext cx="27123" cy="23174"/>
            </a:xfrm>
            <a:custGeom>
              <a:rect b="b" l="l" r="r" t="t"/>
              <a:pathLst>
                <a:path extrusionOk="0" h="1573" w="1841">
                  <a:moveTo>
                    <a:pt x="1083" y="0"/>
                  </a:moveTo>
                  <a:cubicBezTo>
                    <a:pt x="1075" y="0"/>
                    <a:pt x="1067" y="0"/>
                    <a:pt x="1060" y="1"/>
                  </a:cubicBezTo>
                  <a:cubicBezTo>
                    <a:pt x="358" y="1"/>
                    <a:pt x="1" y="848"/>
                    <a:pt x="504" y="1337"/>
                  </a:cubicBezTo>
                  <a:cubicBezTo>
                    <a:pt x="662" y="1500"/>
                    <a:pt x="858" y="1573"/>
                    <a:pt x="1051" y="1573"/>
                  </a:cubicBezTo>
                  <a:cubicBezTo>
                    <a:pt x="1453" y="1573"/>
                    <a:pt x="1840" y="1256"/>
                    <a:pt x="1840" y="782"/>
                  </a:cubicBezTo>
                  <a:cubicBezTo>
                    <a:pt x="1840" y="353"/>
                    <a:pt x="1509" y="0"/>
                    <a:pt x="1083"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14"/>
            <p:cNvSpPr/>
            <p:nvPr/>
          </p:nvSpPr>
          <p:spPr>
            <a:xfrm>
              <a:off x="1042226" y="2410335"/>
              <a:ext cx="27108" cy="23174"/>
            </a:xfrm>
            <a:custGeom>
              <a:rect b="b" l="l" r="r" t="t"/>
              <a:pathLst>
                <a:path extrusionOk="0" h="1573" w="1840">
                  <a:moveTo>
                    <a:pt x="1069" y="0"/>
                  </a:moveTo>
                  <a:cubicBezTo>
                    <a:pt x="1061" y="0"/>
                    <a:pt x="1054" y="0"/>
                    <a:pt x="1046" y="1"/>
                  </a:cubicBezTo>
                  <a:cubicBezTo>
                    <a:pt x="344" y="1"/>
                    <a:pt x="0" y="848"/>
                    <a:pt x="490" y="1337"/>
                  </a:cubicBezTo>
                  <a:cubicBezTo>
                    <a:pt x="648" y="1500"/>
                    <a:pt x="846" y="1573"/>
                    <a:pt x="1040" y="1573"/>
                  </a:cubicBezTo>
                  <a:cubicBezTo>
                    <a:pt x="1446" y="1573"/>
                    <a:pt x="1840" y="1256"/>
                    <a:pt x="1840" y="782"/>
                  </a:cubicBezTo>
                  <a:cubicBezTo>
                    <a:pt x="1840" y="353"/>
                    <a:pt x="1495" y="0"/>
                    <a:pt x="106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14"/>
            <p:cNvSpPr/>
            <p:nvPr/>
          </p:nvSpPr>
          <p:spPr>
            <a:xfrm>
              <a:off x="1165066" y="2410335"/>
              <a:ext cx="27123" cy="23174"/>
            </a:xfrm>
            <a:custGeom>
              <a:rect b="b" l="l" r="r" t="t"/>
              <a:pathLst>
                <a:path extrusionOk="0" h="1573" w="1841">
                  <a:moveTo>
                    <a:pt x="1069" y="0"/>
                  </a:moveTo>
                  <a:cubicBezTo>
                    <a:pt x="1062" y="0"/>
                    <a:pt x="1054" y="0"/>
                    <a:pt x="1046" y="1"/>
                  </a:cubicBezTo>
                  <a:cubicBezTo>
                    <a:pt x="345" y="1"/>
                    <a:pt x="0" y="848"/>
                    <a:pt x="490" y="1337"/>
                  </a:cubicBezTo>
                  <a:cubicBezTo>
                    <a:pt x="653" y="1500"/>
                    <a:pt x="852" y="1573"/>
                    <a:pt x="1046" y="1573"/>
                  </a:cubicBezTo>
                  <a:cubicBezTo>
                    <a:pt x="1453" y="1573"/>
                    <a:pt x="1840" y="1256"/>
                    <a:pt x="1840" y="782"/>
                  </a:cubicBezTo>
                  <a:cubicBezTo>
                    <a:pt x="1840" y="353"/>
                    <a:pt x="1496" y="0"/>
                    <a:pt x="106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14"/>
            <p:cNvSpPr/>
            <p:nvPr/>
          </p:nvSpPr>
          <p:spPr>
            <a:xfrm>
              <a:off x="1287905" y="2410335"/>
              <a:ext cx="27123" cy="23174"/>
            </a:xfrm>
            <a:custGeom>
              <a:rect b="b" l="l" r="r" t="t"/>
              <a:pathLst>
                <a:path extrusionOk="0" h="1573" w="1841">
                  <a:moveTo>
                    <a:pt x="1083" y="0"/>
                  </a:moveTo>
                  <a:cubicBezTo>
                    <a:pt x="1075" y="0"/>
                    <a:pt x="1067" y="0"/>
                    <a:pt x="1059" y="1"/>
                  </a:cubicBezTo>
                  <a:cubicBezTo>
                    <a:pt x="358" y="1"/>
                    <a:pt x="1" y="848"/>
                    <a:pt x="504" y="1337"/>
                  </a:cubicBezTo>
                  <a:cubicBezTo>
                    <a:pt x="662" y="1500"/>
                    <a:pt x="858" y="1573"/>
                    <a:pt x="1051" y="1573"/>
                  </a:cubicBezTo>
                  <a:cubicBezTo>
                    <a:pt x="1453" y="1573"/>
                    <a:pt x="1840" y="1256"/>
                    <a:pt x="1840" y="782"/>
                  </a:cubicBezTo>
                  <a:cubicBezTo>
                    <a:pt x="1840" y="353"/>
                    <a:pt x="1509" y="0"/>
                    <a:pt x="1083"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14"/>
            <p:cNvSpPr/>
            <p:nvPr/>
          </p:nvSpPr>
          <p:spPr>
            <a:xfrm>
              <a:off x="1410745" y="2410335"/>
              <a:ext cx="27123" cy="23174"/>
            </a:xfrm>
            <a:custGeom>
              <a:rect b="b" l="l" r="r" t="t"/>
              <a:pathLst>
                <a:path extrusionOk="0" h="1573" w="1841">
                  <a:moveTo>
                    <a:pt x="1083" y="0"/>
                  </a:moveTo>
                  <a:cubicBezTo>
                    <a:pt x="1075" y="0"/>
                    <a:pt x="1068" y="0"/>
                    <a:pt x="1060" y="1"/>
                  </a:cubicBezTo>
                  <a:cubicBezTo>
                    <a:pt x="358" y="1"/>
                    <a:pt x="1" y="848"/>
                    <a:pt x="504" y="1337"/>
                  </a:cubicBezTo>
                  <a:cubicBezTo>
                    <a:pt x="662" y="1500"/>
                    <a:pt x="858" y="1573"/>
                    <a:pt x="1051" y="1573"/>
                  </a:cubicBezTo>
                  <a:cubicBezTo>
                    <a:pt x="1453" y="1573"/>
                    <a:pt x="1841" y="1256"/>
                    <a:pt x="1841" y="782"/>
                  </a:cubicBezTo>
                  <a:cubicBezTo>
                    <a:pt x="1841" y="353"/>
                    <a:pt x="1509" y="0"/>
                    <a:pt x="1083"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14"/>
            <p:cNvSpPr/>
            <p:nvPr/>
          </p:nvSpPr>
          <p:spPr>
            <a:xfrm>
              <a:off x="1533599" y="2410335"/>
              <a:ext cx="27314" cy="23248"/>
            </a:xfrm>
            <a:custGeom>
              <a:rect b="b" l="l" r="r" t="t"/>
              <a:pathLst>
                <a:path extrusionOk="0" h="1578" w="1854">
                  <a:moveTo>
                    <a:pt x="1072" y="1"/>
                  </a:moveTo>
                  <a:cubicBezTo>
                    <a:pt x="357" y="1"/>
                    <a:pt x="0" y="848"/>
                    <a:pt x="503" y="1351"/>
                  </a:cubicBezTo>
                  <a:cubicBezTo>
                    <a:pt x="664" y="1507"/>
                    <a:pt x="859" y="1577"/>
                    <a:pt x="1051" y="1577"/>
                  </a:cubicBezTo>
                  <a:cubicBezTo>
                    <a:pt x="1461" y="1577"/>
                    <a:pt x="1853" y="1259"/>
                    <a:pt x="1853" y="782"/>
                  </a:cubicBezTo>
                  <a:cubicBezTo>
                    <a:pt x="1840" y="358"/>
                    <a:pt x="1496" y="1"/>
                    <a:pt x="1072"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14"/>
            <p:cNvSpPr/>
            <p:nvPr/>
          </p:nvSpPr>
          <p:spPr>
            <a:xfrm>
              <a:off x="1656630" y="2410335"/>
              <a:ext cx="27123" cy="23248"/>
            </a:xfrm>
            <a:custGeom>
              <a:rect b="b" l="l" r="r" t="t"/>
              <a:pathLst>
                <a:path extrusionOk="0" h="1578" w="1841">
                  <a:moveTo>
                    <a:pt x="1059" y="1"/>
                  </a:moveTo>
                  <a:cubicBezTo>
                    <a:pt x="345" y="1"/>
                    <a:pt x="1" y="848"/>
                    <a:pt x="490" y="1351"/>
                  </a:cubicBezTo>
                  <a:cubicBezTo>
                    <a:pt x="651" y="1507"/>
                    <a:pt x="847" y="1577"/>
                    <a:pt x="1039" y="1577"/>
                  </a:cubicBezTo>
                  <a:cubicBezTo>
                    <a:pt x="1448" y="1577"/>
                    <a:pt x="1840" y="1259"/>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14"/>
            <p:cNvSpPr/>
            <p:nvPr/>
          </p:nvSpPr>
          <p:spPr>
            <a:xfrm>
              <a:off x="304776" y="2533381"/>
              <a:ext cx="27108" cy="23277"/>
            </a:xfrm>
            <a:custGeom>
              <a:rect b="b" l="l" r="r" t="t"/>
              <a:pathLst>
                <a:path extrusionOk="0" h="1580" w="1840">
                  <a:moveTo>
                    <a:pt x="1059" y="0"/>
                  </a:moveTo>
                  <a:cubicBezTo>
                    <a:pt x="344" y="0"/>
                    <a:pt x="0" y="847"/>
                    <a:pt x="490" y="1350"/>
                  </a:cubicBezTo>
                  <a:cubicBezTo>
                    <a:pt x="653" y="1509"/>
                    <a:pt x="851" y="1580"/>
                    <a:pt x="1046" y="1580"/>
                  </a:cubicBezTo>
                  <a:cubicBezTo>
                    <a:pt x="1452" y="1580"/>
                    <a:pt x="1840" y="1269"/>
                    <a:pt x="1840" y="794"/>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14"/>
            <p:cNvSpPr/>
            <p:nvPr/>
          </p:nvSpPr>
          <p:spPr>
            <a:xfrm>
              <a:off x="427616" y="2533381"/>
              <a:ext cx="27123" cy="23277"/>
            </a:xfrm>
            <a:custGeom>
              <a:rect b="b" l="l" r="r" t="t"/>
              <a:pathLst>
                <a:path extrusionOk="0" h="1580" w="1841">
                  <a:moveTo>
                    <a:pt x="1059" y="0"/>
                  </a:moveTo>
                  <a:cubicBezTo>
                    <a:pt x="358" y="0"/>
                    <a:pt x="1" y="847"/>
                    <a:pt x="503" y="1350"/>
                  </a:cubicBezTo>
                  <a:cubicBezTo>
                    <a:pt x="662" y="1509"/>
                    <a:pt x="858" y="1580"/>
                    <a:pt x="1050" y="1580"/>
                  </a:cubicBezTo>
                  <a:cubicBezTo>
                    <a:pt x="1453" y="1580"/>
                    <a:pt x="1840" y="1269"/>
                    <a:pt x="1840" y="794"/>
                  </a:cubicBezTo>
                  <a:cubicBezTo>
                    <a:pt x="1840" y="357"/>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14"/>
            <p:cNvSpPr/>
            <p:nvPr/>
          </p:nvSpPr>
          <p:spPr>
            <a:xfrm>
              <a:off x="550455" y="2533381"/>
              <a:ext cx="27314" cy="23366"/>
            </a:xfrm>
            <a:custGeom>
              <a:rect b="b" l="l" r="r" t="t"/>
              <a:pathLst>
                <a:path extrusionOk="0" h="1586" w="1854">
                  <a:moveTo>
                    <a:pt x="1060" y="0"/>
                  </a:moveTo>
                  <a:cubicBezTo>
                    <a:pt x="358" y="0"/>
                    <a:pt x="1" y="860"/>
                    <a:pt x="504" y="1350"/>
                  </a:cubicBezTo>
                  <a:cubicBezTo>
                    <a:pt x="667" y="1513"/>
                    <a:pt x="865" y="1586"/>
                    <a:pt x="1060" y="1586"/>
                  </a:cubicBezTo>
                  <a:cubicBezTo>
                    <a:pt x="1466" y="1586"/>
                    <a:pt x="1854" y="1269"/>
                    <a:pt x="1854" y="794"/>
                  </a:cubicBezTo>
                  <a:cubicBezTo>
                    <a:pt x="1854" y="357"/>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14"/>
            <p:cNvSpPr/>
            <p:nvPr/>
          </p:nvSpPr>
          <p:spPr>
            <a:xfrm>
              <a:off x="673310" y="2533381"/>
              <a:ext cx="27299" cy="23366"/>
            </a:xfrm>
            <a:custGeom>
              <a:rect b="b" l="l" r="r" t="t"/>
              <a:pathLst>
                <a:path extrusionOk="0" h="1586" w="1853">
                  <a:moveTo>
                    <a:pt x="1059" y="0"/>
                  </a:moveTo>
                  <a:cubicBezTo>
                    <a:pt x="357" y="0"/>
                    <a:pt x="0" y="860"/>
                    <a:pt x="503" y="1350"/>
                  </a:cubicBezTo>
                  <a:cubicBezTo>
                    <a:pt x="666" y="1513"/>
                    <a:pt x="865" y="1586"/>
                    <a:pt x="1059" y="1586"/>
                  </a:cubicBezTo>
                  <a:cubicBezTo>
                    <a:pt x="1466" y="1586"/>
                    <a:pt x="1853" y="1269"/>
                    <a:pt x="1853" y="794"/>
                  </a:cubicBezTo>
                  <a:cubicBezTo>
                    <a:pt x="1853" y="357"/>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14"/>
            <p:cNvSpPr/>
            <p:nvPr/>
          </p:nvSpPr>
          <p:spPr>
            <a:xfrm>
              <a:off x="796341" y="2533381"/>
              <a:ext cx="27123" cy="23277"/>
            </a:xfrm>
            <a:custGeom>
              <a:rect b="b" l="l" r="r" t="t"/>
              <a:pathLst>
                <a:path extrusionOk="0" h="1580" w="1841">
                  <a:moveTo>
                    <a:pt x="1059" y="0"/>
                  </a:moveTo>
                  <a:cubicBezTo>
                    <a:pt x="358" y="0"/>
                    <a:pt x="0" y="847"/>
                    <a:pt x="503" y="1350"/>
                  </a:cubicBezTo>
                  <a:cubicBezTo>
                    <a:pt x="662" y="1509"/>
                    <a:pt x="858" y="1580"/>
                    <a:pt x="1050" y="1580"/>
                  </a:cubicBezTo>
                  <a:cubicBezTo>
                    <a:pt x="1453" y="1580"/>
                    <a:pt x="1840" y="1269"/>
                    <a:pt x="1840" y="794"/>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14"/>
            <p:cNvSpPr/>
            <p:nvPr/>
          </p:nvSpPr>
          <p:spPr>
            <a:xfrm>
              <a:off x="919180" y="2533381"/>
              <a:ext cx="27123" cy="23277"/>
            </a:xfrm>
            <a:custGeom>
              <a:rect b="b" l="l" r="r" t="t"/>
              <a:pathLst>
                <a:path extrusionOk="0" h="1580" w="1841">
                  <a:moveTo>
                    <a:pt x="1060" y="0"/>
                  </a:moveTo>
                  <a:cubicBezTo>
                    <a:pt x="358" y="0"/>
                    <a:pt x="1" y="847"/>
                    <a:pt x="504" y="1350"/>
                  </a:cubicBezTo>
                  <a:cubicBezTo>
                    <a:pt x="662" y="1509"/>
                    <a:pt x="858" y="1580"/>
                    <a:pt x="1050" y="1580"/>
                  </a:cubicBezTo>
                  <a:cubicBezTo>
                    <a:pt x="1453" y="1580"/>
                    <a:pt x="1840" y="1269"/>
                    <a:pt x="1840" y="794"/>
                  </a:cubicBezTo>
                  <a:cubicBezTo>
                    <a:pt x="1840" y="357"/>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14"/>
            <p:cNvSpPr/>
            <p:nvPr/>
          </p:nvSpPr>
          <p:spPr>
            <a:xfrm>
              <a:off x="1042226" y="2533381"/>
              <a:ext cx="27108" cy="23277"/>
            </a:xfrm>
            <a:custGeom>
              <a:rect b="b" l="l" r="r" t="t"/>
              <a:pathLst>
                <a:path extrusionOk="0" h="1580" w="1840">
                  <a:moveTo>
                    <a:pt x="1046" y="0"/>
                  </a:moveTo>
                  <a:cubicBezTo>
                    <a:pt x="344" y="0"/>
                    <a:pt x="0" y="847"/>
                    <a:pt x="490" y="1350"/>
                  </a:cubicBezTo>
                  <a:cubicBezTo>
                    <a:pt x="653" y="1509"/>
                    <a:pt x="851" y="1580"/>
                    <a:pt x="1046" y="1580"/>
                  </a:cubicBezTo>
                  <a:cubicBezTo>
                    <a:pt x="1452" y="1580"/>
                    <a:pt x="1840" y="1269"/>
                    <a:pt x="1840" y="794"/>
                  </a:cubicBezTo>
                  <a:cubicBezTo>
                    <a:pt x="1840" y="357"/>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14"/>
            <p:cNvSpPr/>
            <p:nvPr/>
          </p:nvSpPr>
          <p:spPr>
            <a:xfrm>
              <a:off x="1165066" y="2533381"/>
              <a:ext cx="27123" cy="23277"/>
            </a:xfrm>
            <a:custGeom>
              <a:rect b="b" l="l" r="r" t="t"/>
              <a:pathLst>
                <a:path extrusionOk="0" h="1580" w="1841">
                  <a:moveTo>
                    <a:pt x="1046" y="0"/>
                  </a:moveTo>
                  <a:cubicBezTo>
                    <a:pt x="345" y="0"/>
                    <a:pt x="0" y="847"/>
                    <a:pt x="490" y="1350"/>
                  </a:cubicBezTo>
                  <a:cubicBezTo>
                    <a:pt x="653" y="1509"/>
                    <a:pt x="852" y="1580"/>
                    <a:pt x="1046" y="1580"/>
                  </a:cubicBezTo>
                  <a:cubicBezTo>
                    <a:pt x="1453" y="1580"/>
                    <a:pt x="1840" y="1269"/>
                    <a:pt x="1840" y="794"/>
                  </a:cubicBezTo>
                  <a:cubicBezTo>
                    <a:pt x="1840" y="357"/>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14"/>
            <p:cNvSpPr/>
            <p:nvPr/>
          </p:nvSpPr>
          <p:spPr>
            <a:xfrm>
              <a:off x="1287905" y="2533381"/>
              <a:ext cx="27123" cy="23277"/>
            </a:xfrm>
            <a:custGeom>
              <a:rect b="b" l="l" r="r" t="t"/>
              <a:pathLst>
                <a:path extrusionOk="0" h="1580" w="1841">
                  <a:moveTo>
                    <a:pt x="1059" y="0"/>
                  </a:moveTo>
                  <a:cubicBezTo>
                    <a:pt x="358" y="0"/>
                    <a:pt x="1" y="847"/>
                    <a:pt x="504" y="1350"/>
                  </a:cubicBezTo>
                  <a:cubicBezTo>
                    <a:pt x="662" y="1509"/>
                    <a:pt x="858" y="1580"/>
                    <a:pt x="1050" y="1580"/>
                  </a:cubicBezTo>
                  <a:cubicBezTo>
                    <a:pt x="1453" y="1580"/>
                    <a:pt x="1840" y="1269"/>
                    <a:pt x="1840" y="794"/>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14"/>
            <p:cNvSpPr/>
            <p:nvPr/>
          </p:nvSpPr>
          <p:spPr>
            <a:xfrm>
              <a:off x="1410745" y="2533381"/>
              <a:ext cx="27123" cy="23277"/>
            </a:xfrm>
            <a:custGeom>
              <a:rect b="b" l="l" r="r" t="t"/>
              <a:pathLst>
                <a:path extrusionOk="0" h="1580" w="1841">
                  <a:moveTo>
                    <a:pt x="1060" y="0"/>
                  </a:moveTo>
                  <a:cubicBezTo>
                    <a:pt x="358" y="0"/>
                    <a:pt x="1" y="847"/>
                    <a:pt x="504" y="1350"/>
                  </a:cubicBezTo>
                  <a:cubicBezTo>
                    <a:pt x="662" y="1509"/>
                    <a:pt x="858" y="1580"/>
                    <a:pt x="1051" y="1580"/>
                  </a:cubicBezTo>
                  <a:cubicBezTo>
                    <a:pt x="1453" y="1580"/>
                    <a:pt x="1841" y="1269"/>
                    <a:pt x="1841" y="794"/>
                  </a:cubicBezTo>
                  <a:cubicBezTo>
                    <a:pt x="1841" y="357"/>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14"/>
            <p:cNvSpPr/>
            <p:nvPr/>
          </p:nvSpPr>
          <p:spPr>
            <a:xfrm>
              <a:off x="1533599" y="2533381"/>
              <a:ext cx="27314" cy="23366"/>
            </a:xfrm>
            <a:custGeom>
              <a:rect b="b" l="l" r="r" t="t"/>
              <a:pathLst>
                <a:path extrusionOk="0" h="1586" w="1854">
                  <a:moveTo>
                    <a:pt x="1059" y="0"/>
                  </a:moveTo>
                  <a:cubicBezTo>
                    <a:pt x="357" y="0"/>
                    <a:pt x="0" y="860"/>
                    <a:pt x="503" y="1350"/>
                  </a:cubicBezTo>
                  <a:cubicBezTo>
                    <a:pt x="666" y="1513"/>
                    <a:pt x="865" y="1586"/>
                    <a:pt x="1059" y="1586"/>
                  </a:cubicBezTo>
                  <a:cubicBezTo>
                    <a:pt x="1466" y="1586"/>
                    <a:pt x="1853" y="1269"/>
                    <a:pt x="1853" y="794"/>
                  </a:cubicBezTo>
                  <a:cubicBezTo>
                    <a:pt x="1853" y="357"/>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14"/>
            <p:cNvSpPr/>
            <p:nvPr/>
          </p:nvSpPr>
          <p:spPr>
            <a:xfrm>
              <a:off x="1656630" y="2533381"/>
              <a:ext cx="27123" cy="23366"/>
            </a:xfrm>
            <a:custGeom>
              <a:rect b="b" l="l" r="r" t="t"/>
              <a:pathLst>
                <a:path extrusionOk="0" h="1586" w="1841">
                  <a:moveTo>
                    <a:pt x="1059" y="0"/>
                  </a:moveTo>
                  <a:cubicBezTo>
                    <a:pt x="345" y="0"/>
                    <a:pt x="1" y="860"/>
                    <a:pt x="490" y="1350"/>
                  </a:cubicBezTo>
                  <a:cubicBezTo>
                    <a:pt x="653" y="1513"/>
                    <a:pt x="852" y="1586"/>
                    <a:pt x="1047" y="1586"/>
                  </a:cubicBezTo>
                  <a:cubicBezTo>
                    <a:pt x="1453" y="1586"/>
                    <a:pt x="1840" y="1269"/>
                    <a:pt x="1840" y="794"/>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14"/>
            <p:cNvSpPr/>
            <p:nvPr/>
          </p:nvSpPr>
          <p:spPr>
            <a:xfrm>
              <a:off x="304776" y="2656604"/>
              <a:ext cx="27108" cy="23292"/>
            </a:xfrm>
            <a:custGeom>
              <a:rect b="b" l="l" r="r" t="t"/>
              <a:pathLst>
                <a:path extrusionOk="0" h="1581" w="1840">
                  <a:moveTo>
                    <a:pt x="1059" y="1"/>
                  </a:moveTo>
                  <a:cubicBezTo>
                    <a:pt x="344" y="1"/>
                    <a:pt x="0" y="848"/>
                    <a:pt x="490" y="1351"/>
                  </a:cubicBezTo>
                  <a:cubicBezTo>
                    <a:pt x="653" y="1509"/>
                    <a:pt x="851" y="1580"/>
                    <a:pt x="1046" y="1580"/>
                  </a:cubicBezTo>
                  <a:cubicBezTo>
                    <a:pt x="1452" y="1580"/>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14"/>
            <p:cNvSpPr/>
            <p:nvPr/>
          </p:nvSpPr>
          <p:spPr>
            <a:xfrm>
              <a:off x="427616" y="2656604"/>
              <a:ext cx="27123" cy="23292"/>
            </a:xfrm>
            <a:custGeom>
              <a:rect b="b" l="l" r="r" t="t"/>
              <a:pathLst>
                <a:path extrusionOk="0" h="1581" w="1841">
                  <a:moveTo>
                    <a:pt x="1059" y="1"/>
                  </a:moveTo>
                  <a:cubicBezTo>
                    <a:pt x="358" y="1"/>
                    <a:pt x="1" y="848"/>
                    <a:pt x="503" y="1351"/>
                  </a:cubicBezTo>
                  <a:cubicBezTo>
                    <a:pt x="662" y="1509"/>
                    <a:pt x="858" y="1580"/>
                    <a:pt x="1050" y="1580"/>
                  </a:cubicBezTo>
                  <a:cubicBezTo>
                    <a:pt x="1453" y="1580"/>
                    <a:pt x="1840" y="1269"/>
                    <a:pt x="1840" y="795"/>
                  </a:cubicBezTo>
                  <a:cubicBezTo>
                    <a:pt x="1840" y="358"/>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14"/>
            <p:cNvSpPr/>
            <p:nvPr/>
          </p:nvSpPr>
          <p:spPr>
            <a:xfrm>
              <a:off x="550455" y="2656604"/>
              <a:ext cx="27314" cy="23292"/>
            </a:xfrm>
            <a:custGeom>
              <a:rect b="b" l="l" r="r" t="t"/>
              <a:pathLst>
                <a:path extrusionOk="0" h="1581" w="1854">
                  <a:moveTo>
                    <a:pt x="1060" y="1"/>
                  </a:moveTo>
                  <a:cubicBezTo>
                    <a:pt x="358" y="1"/>
                    <a:pt x="1" y="848"/>
                    <a:pt x="504" y="1351"/>
                  </a:cubicBezTo>
                  <a:cubicBezTo>
                    <a:pt x="666" y="1509"/>
                    <a:pt x="865" y="1580"/>
                    <a:pt x="1060" y="1580"/>
                  </a:cubicBezTo>
                  <a:cubicBezTo>
                    <a:pt x="1466" y="1580"/>
                    <a:pt x="1854" y="1269"/>
                    <a:pt x="1854" y="795"/>
                  </a:cubicBezTo>
                  <a:cubicBezTo>
                    <a:pt x="1854" y="358"/>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14"/>
            <p:cNvSpPr/>
            <p:nvPr/>
          </p:nvSpPr>
          <p:spPr>
            <a:xfrm>
              <a:off x="673310" y="2656604"/>
              <a:ext cx="27299" cy="23380"/>
            </a:xfrm>
            <a:custGeom>
              <a:rect b="b" l="l" r="r" t="t"/>
              <a:pathLst>
                <a:path extrusionOk="0" h="1587" w="1853">
                  <a:moveTo>
                    <a:pt x="1059" y="1"/>
                  </a:moveTo>
                  <a:cubicBezTo>
                    <a:pt x="357" y="1"/>
                    <a:pt x="0" y="848"/>
                    <a:pt x="503" y="1351"/>
                  </a:cubicBezTo>
                  <a:cubicBezTo>
                    <a:pt x="666" y="1514"/>
                    <a:pt x="865" y="1586"/>
                    <a:pt x="1059" y="1586"/>
                  </a:cubicBezTo>
                  <a:cubicBezTo>
                    <a:pt x="1466" y="1586"/>
                    <a:pt x="1853" y="1269"/>
                    <a:pt x="1853" y="795"/>
                  </a:cubicBezTo>
                  <a:cubicBezTo>
                    <a:pt x="1853" y="358"/>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14"/>
            <p:cNvSpPr/>
            <p:nvPr/>
          </p:nvSpPr>
          <p:spPr>
            <a:xfrm>
              <a:off x="796341" y="2656604"/>
              <a:ext cx="27123" cy="23292"/>
            </a:xfrm>
            <a:custGeom>
              <a:rect b="b" l="l" r="r" t="t"/>
              <a:pathLst>
                <a:path extrusionOk="0" h="1581" w="1841">
                  <a:moveTo>
                    <a:pt x="1059" y="1"/>
                  </a:moveTo>
                  <a:cubicBezTo>
                    <a:pt x="358" y="1"/>
                    <a:pt x="0" y="848"/>
                    <a:pt x="503" y="1351"/>
                  </a:cubicBezTo>
                  <a:cubicBezTo>
                    <a:pt x="662" y="1509"/>
                    <a:pt x="858" y="1580"/>
                    <a:pt x="1050" y="1580"/>
                  </a:cubicBezTo>
                  <a:cubicBezTo>
                    <a:pt x="1453" y="1580"/>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14"/>
            <p:cNvSpPr/>
            <p:nvPr/>
          </p:nvSpPr>
          <p:spPr>
            <a:xfrm>
              <a:off x="919180" y="2656604"/>
              <a:ext cx="27123" cy="23292"/>
            </a:xfrm>
            <a:custGeom>
              <a:rect b="b" l="l" r="r" t="t"/>
              <a:pathLst>
                <a:path extrusionOk="0" h="1581" w="1841">
                  <a:moveTo>
                    <a:pt x="1060" y="1"/>
                  </a:moveTo>
                  <a:cubicBezTo>
                    <a:pt x="358" y="1"/>
                    <a:pt x="1" y="848"/>
                    <a:pt x="504" y="1351"/>
                  </a:cubicBezTo>
                  <a:cubicBezTo>
                    <a:pt x="662" y="1509"/>
                    <a:pt x="858" y="1580"/>
                    <a:pt x="1050" y="1580"/>
                  </a:cubicBezTo>
                  <a:cubicBezTo>
                    <a:pt x="1453" y="1580"/>
                    <a:pt x="1840" y="1269"/>
                    <a:pt x="1840" y="795"/>
                  </a:cubicBezTo>
                  <a:cubicBezTo>
                    <a:pt x="1840" y="358"/>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14"/>
            <p:cNvSpPr/>
            <p:nvPr/>
          </p:nvSpPr>
          <p:spPr>
            <a:xfrm>
              <a:off x="1042226" y="2656604"/>
              <a:ext cx="27108" cy="23292"/>
            </a:xfrm>
            <a:custGeom>
              <a:rect b="b" l="l" r="r" t="t"/>
              <a:pathLst>
                <a:path extrusionOk="0" h="1581" w="1840">
                  <a:moveTo>
                    <a:pt x="1046" y="1"/>
                  </a:moveTo>
                  <a:cubicBezTo>
                    <a:pt x="344" y="1"/>
                    <a:pt x="0" y="848"/>
                    <a:pt x="490" y="1351"/>
                  </a:cubicBezTo>
                  <a:cubicBezTo>
                    <a:pt x="653" y="1509"/>
                    <a:pt x="851" y="1580"/>
                    <a:pt x="1046" y="1580"/>
                  </a:cubicBezTo>
                  <a:cubicBezTo>
                    <a:pt x="1452" y="1580"/>
                    <a:pt x="1840" y="1269"/>
                    <a:pt x="1840" y="795"/>
                  </a:cubicBezTo>
                  <a:cubicBezTo>
                    <a:pt x="1840" y="358"/>
                    <a:pt x="1483" y="1"/>
                    <a:pt x="104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14"/>
            <p:cNvSpPr/>
            <p:nvPr/>
          </p:nvSpPr>
          <p:spPr>
            <a:xfrm>
              <a:off x="1165066" y="2656604"/>
              <a:ext cx="27123" cy="23292"/>
            </a:xfrm>
            <a:custGeom>
              <a:rect b="b" l="l" r="r" t="t"/>
              <a:pathLst>
                <a:path extrusionOk="0" h="1581" w="1841">
                  <a:moveTo>
                    <a:pt x="1046" y="1"/>
                  </a:moveTo>
                  <a:cubicBezTo>
                    <a:pt x="345" y="1"/>
                    <a:pt x="0" y="848"/>
                    <a:pt x="490" y="1351"/>
                  </a:cubicBezTo>
                  <a:cubicBezTo>
                    <a:pt x="653" y="1509"/>
                    <a:pt x="852" y="1580"/>
                    <a:pt x="1046" y="1580"/>
                  </a:cubicBezTo>
                  <a:cubicBezTo>
                    <a:pt x="1453" y="1580"/>
                    <a:pt x="1840" y="1269"/>
                    <a:pt x="1840" y="795"/>
                  </a:cubicBezTo>
                  <a:cubicBezTo>
                    <a:pt x="1840" y="358"/>
                    <a:pt x="1483" y="1"/>
                    <a:pt x="104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14"/>
            <p:cNvSpPr/>
            <p:nvPr/>
          </p:nvSpPr>
          <p:spPr>
            <a:xfrm>
              <a:off x="1287905" y="2656604"/>
              <a:ext cx="27123" cy="23292"/>
            </a:xfrm>
            <a:custGeom>
              <a:rect b="b" l="l" r="r" t="t"/>
              <a:pathLst>
                <a:path extrusionOk="0" h="1581" w="1841">
                  <a:moveTo>
                    <a:pt x="1059" y="1"/>
                  </a:moveTo>
                  <a:cubicBezTo>
                    <a:pt x="358" y="1"/>
                    <a:pt x="1" y="848"/>
                    <a:pt x="504" y="1351"/>
                  </a:cubicBezTo>
                  <a:cubicBezTo>
                    <a:pt x="662" y="1509"/>
                    <a:pt x="858" y="1580"/>
                    <a:pt x="1050" y="1580"/>
                  </a:cubicBezTo>
                  <a:cubicBezTo>
                    <a:pt x="1453" y="1580"/>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14"/>
            <p:cNvSpPr/>
            <p:nvPr/>
          </p:nvSpPr>
          <p:spPr>
            <a:xfrm>
              <a:off x="1410745" y="2656604"/>
              <a:ext cx="27123" cy="23292"/>
            </a:xfrm>
            <a:custGeom>
              <a:rect b="b" l="l" r="r" t="t"/>
              <a:pathLst>
                <a:path extrusionOk="0" h="1581" w="1841">
                  <a:moveTo>
                    <a:pt x="1060" y="1"/>
                  </a:moveTo>
                  <a:cubicBezTo>
                    <a:pt x="358" y="1"/>
                    <a:pt x="1" y="848"/>
                    <a:pt x="504" y="1351"/>
                  </a:cubicBezTo>
                  <a:cubicBezTo>
                    <a:pt x="662" y="1509"/>
                    <a:pt x="858" y="1580"/>
                    <a:pt x="1051" y="1580"/>
                  </a:cubicBezTo>
                  <a:cubicBezTo>
                    <a:pt x="1453" y="1580"/>
                    <a:pt x="1841" y="1269"/>
                    <a:pt x="1841" y="795"/>
                  </a:cubicBezTo>
                  <a:cubicBezTo>
                    <a:pt x="1841" y="358"/>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14"/>
            <p:cNvSpPr/>
            <p:nvPr/>
          </p:nvSpPr>
          <p:spPr>
            <a:xfrm>
              <a:off x="1533599" y="2656604"/>
              <a:ext cx="27314" cy="23292"/>
            </a:xfrm>
            <a:custGeom>
              <a:rect b="b" l="l" r="r" t="t"/>
              <a:pathLst>
                <a:path extrusionOk="0" h="1581" w="1854">
                  <a:moveTo>
                    <a:pt x="1059" y="1"/>
                  </a:moveTo>
                  <a:cubicBezTo>
                    <a:pt x="357" y="1"/>
                    <a:pt x="0" y="848"/>
                    <a:pt x="503" y="1351"/>
                  </a:cubicBezTo>
                  <a:cubicBezTo>
                    <a:pt x="666" y="1509"/>
                    <a:pt x="865" y="1580"/>
                    <a:pt x="1059" y="1580"/>
                  </a:cubicBezTo>
                  <a:cubicBezTo>
                    <a:pt x="1465" y="1580"/>
                    <a:pt x="1853" y="1269"/>
                    <a:pt x="1853" y="795"/>
                  </a:cubicBezTo>
                  <a:cubicBezTo>
                    <a:pt x="1853" y="358"/>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14"/>
            <p:cNvSpPr/>
            <p:nvPr/>
          </p:nvSpPr>
          <p:spPr>
            <a:xfrm>
              <a:off x="1656630" y="2656604"/>
              <a:ext cx="27123" cy="23380"/>
            </a:xfrm>
            <a:custGeom>
              <a:rect b="b" l="l" r="r" t="t"/>
              <a:pathLst>
                <a:path extrusionOk="0" h="1587" w="1841">
                  <a:moveTo>
                    <a:pt x="1059" y="1"/>
                  </a:moveTo>
                  <a:cubicBezTo>
                    <a:pt x="345" y="1"/>
                    <a:pt x="1" y="848"/>
                    <a:pt x="490" y="1351"/>
                  </a:cubicBezTo>
                  <a:cubicBezTo>
                    <a:pt x="653" y="1514"/>
                    <a:pt x="852" y="1586"/>
                    <a:pt x="1047" y="1586"/>
                  </a:cubicBezTo>
                  <a:cubicBezTo>
                    <a:pt x="1453" y="1586"/>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14"/>
            <p:cNvSpPr/>
            <p:nvPr/>
          </p:nvSpPr>
          <p:spPr>
            <a:xfrm>
              <a:off x="304776" y="2779841"/>
              <a:ext cx="27108" cy="23174"/>
            </a:xfrm>
            <a:custGeom>
              <a:rect b="b" l="l" r="r" t="t"/>
              <a:pathLst>
                <a:path extrusionOk="0" h="1573" w="1840">
                  <a:moveTo>
                    <a:pt x="1059" y="0"/>
                  </a:moveTo>
                  <a:cubicBezTo>
                    <a:pt x="344" y="0"/>
                    <a:pt x="0" y="847"/>
                    <a:pt x="490" y="1337"/>
                  </a:cubicBezTo>
                  <a:cubicBezTo>
                    <a:pt x="653" y="1500"/>
                    <a:pt x="852" y="1573"/>
                    <a:pt x="1046" y="1573"/>
                  </a:cubicBezTo>
                  <a:cubicBezTo>
                    <a:pt x="1453" y="1573"/>
                    <a:pt x="1840" y="1256"/>
                    <a:pt x="1840" y="781"/>
                  </a:cubicBezTo>
                  <a:cubicBezTo>
                    <a:pt x="1840" y="358"/>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14"/>
            <p:cNvSpPr/>
            <p:nvPr/>
          </p:nvSpPr>
          <p:spPr>
            <a:xfrm>
              <a:off x="427616" y="2779841"/>
              <a:ext cx="27123" cy="23174"/>
            </a:xfrm>
            <a:custGeom>
              <a:rect b="b" l="l" r="r" t="t"/>
              <a:pathLst>
                <a:path extrusionOk="0" h="1573" w="1841">
                  <a:moveTo>
                    <a:pt x="1059" y="0"/>
                  </a:moveTo>
                  <a:cubicBezTo>
                    <a:pt x="358" y="0"/>
                    <a:pt x="1" y="847"/>
                    <a:pt x="503" y="1337"/>
                  </a:cubicBezTo>
                  <a:cubicBezTo>
                    <a:pt x="662" y="1500"/>
                    <a:pt x="858" y="1573"/>
                    <a:pt x="1051" y="1573"/>
                  </a:cubicBezTo>
                  <a:cubicBezTo>
                    <a:pt x="1453" y="1573"/>
                    <a:pt x="1840" y="1256"/>
                    <a:pt x="1840" y="781"/>
                  </a:cubicBezTo>
                  <a:cubicBezTo>
                    <a:pt x="1840" y="358"/>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14"/>
            <p:cNvSpPr/>
            <p:nvPr/>
          </p:nvSpPr>
          <p:spPr>
            <a:xfrm>
              <a:off x="550455" y="2779841"/>
              <a:ext cx="27314" cy="23277"/>
            </a:xfrm>
            <a:custGeom>
              <a:rect b="b" l="l" r="r" t="t"/>
              <a:pathLst>
                <a:path extrusionOk="0" h="1580" w="1854">
                  <a:moveTo>
                    <a:pt x="1060" y="0"/>
                  </a:moveTo>
                  <a:cubicBezTo>
                    <a:pt x="358" y="0"/>
                    <a:pt x="1" y="847"/>
                    <a:pt x="504" y="1350"/>
                  </a:cubicBezTo>
                  <a:cubicBezTo>
                    <a:pt x="666" y="1508"/>
                    <a:pt x="864" y="1580"/>
                    <a:pt x="1058" y="1580"/>
                  </a:cubicBezTo>
                  <a:cubicBezTo>
                    <a:pt x="1465" y="1580"/>
                    <a:pt x="1854" y="1265"/>
                    <a:pt x="1854" y="781"/>
                  </a:cubicBezTo>
                  <a:cubicBezTo>
                    <a:pt x="1854" y="345"/>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14"/>
            <p:cNvSpPr/>
            <p:nvPr/>
          </p:nvSpPr>
          <p:spPr>
            <a:xfrm>
              <a:off x="673310" y="2779841"/>
              <a:ext cx="27299" cy="23277"/>
            </a:xfrm>
            <a:custGeom>
              <a:rect b="b" l="l" r="r" t="t"/>
              <a:pathLst>
                <a:path extrusionOk="0" h="1580" w="1853">
                  <a:moveTo>
                    <a:pt x="1059" y="0"/>
                  </a:moveTo>
                  <a:cubicBezTo>
                    <a:pt x="357" y="0"/>
                    <a:pt x="0" y="847"/>
                    <a:pt x="503" y="1350"/>
                  </a:cubicBezTo>
                  <a:cubicBezTo>
                    <a:pt x="665" y="1508"/>
                    <a:pt x="863" y="1580"/>
                    <a:pt x="1057" y="1580"/>
                  </a:cubicBezTo>
                  <a:cubicBezTo>
                    <a:pt x="1464" y="1580"/>
                    <a:pt x="1853" y="1265"/>
                    <a:pt x="1853" y="781"/>
                  </a:cubicBezTo>
                  <a:cubicBezTo>
                    <a:pt x="1853" y="358"/>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14"/>
            <p:cNvSpPr/>
            <p:nvPr/>
          </p:nvSpPr>
          <p:spPr>
            <a:xfrm>
              <a:off x="796341" y="2779841"/>
              <a:ext cx="27123" cy="23174"/>
            </a:xfrm>
            <a:custGeom>
              <a:rect b="b" l="l" r="r" t="t"/>
              <a:pathLst>
                <a:path extrusionOk="0" h="1573" w="1841">
                  <a:moveTo>
                    <a:pt x="1059" y="0"/>
                  </a:moveTo>
                  <a:cubicBezTo>
                    <a:pt x="358" y="0"/>
                    <a:pt x="0" y="847"/>
                    <a:pt x="503" y="1337"/>
                  </a:cubicBezTo>
                  <a:cubicBezTo>
                    <a:pt x="662" y="1500"/>
                    <a:pt x="858" y="1573"/>
                    <a:pt x="1051" y="1573"/>
                  </a:cubicBezTo>
                  <a:cubicBezTo>
                    <a:pt x="1453" y="1573"/>
                    <a:pt x="1840" y="1256"/>
                    <a:pt x="1840" y="781"/>
                  </a:cubicBezTo>
                  <a:cubicBezTo>
                    <a:pt x="1840" y="358"/>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14"/>
            <p:cNvSpPr/>
            <p:nvPr/>
          </p:nvSpPr>
          <p:spPr>
            <a:xfrm>
              <a:off x="919180" y="2779841"/>
              <a:ext cx="27123" cy="23174"/>
            </a:xfrm>
            <a:custGeom>
              <a:rect b="b" l="l" r="r" t="t"/>
              <a:pathLst>
                <a:path extrusionOk="0" h="1573" w="1841">
                  <a:moveTo>
                    <a:pt x="1060" y="0"/>
                  </a:moveTo>
                  <a:cubicBezTo>
                    <a:pt x="358" y="0"/>
                    <a:pt x="1" y="847"/>
                    <a:pt x="504" y="1337"/>
                  </a:cubicBezTo>
                  <a:cubicBezTo>
                    <a:pt x="662" y="1500"/>
                    <a:pt x="858" y="1573"/>
                    <a:pt x="1051" y="1573"/>
                  </a:cubicBezTo>
                  <a:cubicBezTo>
                    <a:pt x="1453" y="1573"/>
                    <a:pt x="1840" y="1256"/>
                    <a:pt x="1840" y="781"/>
                  </a:cubicBezTo>
                  <a:cubicBezTo>
                    <a:pt x="1840" y="358"/>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14"/>
            <p:cNvSpPr/>
            <p:nvPr/>
          </p:nvSpPr>
          <p:spPr>
            <a:xfrm>
              <a:off x="1042226" y="2779841"/>
              <a:ext cx="27108" cy="23174"/>
            </a:xfrm>
            <a:custGeom>
              <a:rect b="b" l="l" r="r" t="t"/>
              <a:pathLst>
                <a:path extrusionOk="0" h="1573" w="1840">
                  <a:moveTo>
                    <a:pt x="1046" y="0"/>
                  </a:moveTo>
                  <a:cubicBezTo>
                    <a:pt x="344" y="0"/>
                    <a:pt x="0" y="847"/>
                    <a:pt x="490" y="1337"/>
                  </a:cubicBezTo>
                  <a:cubicBezTo>
                    <a:pt x="653" y="1500"/>
                    <a:pt x="852" y="1573"/>
                    <a:pt x="1046" y="1573"/>
                  </a:cubicBezTo>
                  <a:cubicBezTo>
                    <a:pt x="1453" y="1573"/>
                    <a:pt x="1840" y="1256"/>
                    <a:pt x="1840" y="781"/>
                  </a:cubicBezTo>
                  <a:cubicBezTo>
                    <a:pt x="1840" y="358"/>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14"/>
            <p:cNvSpPr/>
            <p:nvPr/>
          </p:nvSpPr>
          <p:spPr>
            <a:xfrm>
              <a:off x="1165066" y="2779841"/>
              <a:ext cx="27123" cy="23174"/>
            </a:xfrm>
            <a:custGeom>
              <a:rect b="b" l="l" r="r" t="t"/>
              <a:pathLst>
                <a:path extrusionOk="0" h="1573" w="1841">
                  <a:moveTo>
                    <a:pt x="1046" y="0"/>
                  </a:moveTo>
                  <a:cubicBezTo>
                    <a:pt x="345" y="0"/>
                    <a:pt x="0" y="847"/>
                    <a:pt x="490" y="1337"/>
                  </a:cubicBezTo>
                  <a:cubicBezTo>
                    <a:pt x="653" y="1500"/>
                    <a:pt x="852" y="1573"/>
                    <a:pt x="1046" y="1573"/>
                  </a:cubicBezTo>
                  <a:cubicBezTo>
                    <a:pt x="1453" y="1573"/>
                    <a:pt x="1840" y="1256"/>
                    <a:pt x="1840" y="781"/>
                  </a:cubicBezTo>
                  <a:cubicBezTo>
                    <a:pt x="1840" y="358"/>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14"/>
            <p:cNvSpPr/>
            <p:nvPr/>
          </p:nvSpPr>
          <p:spPr>
            <a:xfrm>
              <a:off x="1287905" y="2779841"/>
              <a:ext cx="27123" cy="23174"/>
            </a:xfrm>
            <a:custGeom>
              <a:rect b="b" l="l" r="r" t="t"/>
              <a:pathLst>
                <a:path extrusionOk="0" h="1573" w="1841">
                  <a:moveTo>
                    <a:pt x="1059" y="0"/>
                  </a:moveTo>
                  <a:cubicBezTo>
                    <a:pt x="358" y="0"/>
                    <a:pt x="1" y="847"/>
                    <a:pt x="504" y="1337"/>
                  </a:cubicBezTo>
                  <a:cubicBezTo>
                    <a:pt x="662" y="1500"/>
                    <a:pt x="858" y="1573"/>
                    <a:pt x="1051" y="1573"/>
                  </a:cubicBezTo>
                  <a:cubicBezTo>
                    <a:pt x="1453" y="1573"/>
                    <a:pt x="1840" y="1256"/>
                    <a:pt x="1840" y="781"/>
                  </a:cubicBezTo>
                  <a:cubicBezTo>
                    <a:pt x="1840" y="358"/>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14"/>
            <p:cNvSpPr/>
            <p:nvPr/>
          </p:nvSpPr>
          <p:spPr>
            <a:xfrm>
              <a:off x="1410745" y="2779841"/>
              <a:ext cx="27123" cy="23174"/>
            </a:xfrm>
            <a:custGeom>
              <a:rect b="b" l="l" r="r" t="t"/>
              <a:pathLst>
                <a:path extrusionOk="0" h="1573" w="1841">
                  <a:moveTo>
                    <a:pt x="1060" y="0"/>
                  </a:moveTo>
                  <a:cubicBezTo>
                    <a:pt x="358" y="0"/>
                    <a:pt x="1" y="847"/>
                    <a:pt x="504" y="1337"/>
                  </a:cubicBezTo>
                  <a:cubicBezTo>
                    <a:pt x="662" y="1500"/>
                    <a:pt x="858" y="1573"/>
                    <a:pt x="1051" y="1573"/>
                  </a:cubicBezTo>
                  <a:cubicBezTo>
                    <a:pt x="1453" y="1573"/>
                    <a:pt x="1841" y="1256"/>
                    <a:pt x="1841" y="781"/>
                  </a:cubicBezTo>
                  <a:cubicBezTo>
                    <a:pt x="1841" y="358"/>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14"/>
            <p:cNvSpPr/>
            <p:nvPr/>
          </p:nvSpPr>
          <p:spPr>
            <a:xfrm>
              <a:off x="1533599" y="2779841"/>
              <a:ext cx="27314" cy="23277"/>
            </a:xfrm>
            <a:custGeom>
              <a:rect b="b" l="l" r="r" t="t"/>
              <a:pathLst>
                <a:path extrusionOk="0" h="1580" w="1854">
                  <a:moveTo>
                    <a:pt x="1059" y="0"/>
                  </a:moveTo>
                  <a:cubicBezTo>
                    <a:pt x="357" y="0"/>
                    <a:pt x="0" y="847"/>
                    <a:pt x="503" y="1350"/>
                  </a:cubicBezTo>
                  <a:cubicBezTo>
                    <a:pt x="665" y="1508"/>
                    <a:pt x="863" y="1580"/>
                    <a:pt x="1057" y="1580"/>
                  </a:cubicBezTo>
                  <a:cubicBezTo>
                    <a:pt x="1464" y="1580"/>
                    <a:pt x="1853" y="1265"/>
                    <a:pt x="1853" y="781"/>
                  </a:cubicBezTo>
                  <a:cubicBezTo>
                    <a:pt x="1853" y="345"/>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14"/>
            <p:cNvSpPr/>
            <p:nvPr/>
          </p:nvSpPr>
          <p:spPr>
            <a:xfrm>
              <a:off x="1656630" y="2779841"/>
              <a:ext cx="27123" cy="23277"/>
            </a:xfrm>
            <a:custGeom>
              <a:rect b="b" l="l" r="r" t="t"/>
              <a:pathLst>
                <a:path extrusionOk="0" h="1580" w="1841">
                  <a:moveTo>
                    <a:pt x="1059" y="0"/>
                  </a:moveTo>
                  <a:cubicBezTo>
                    <a:pt x="345" y="0"/>
                    <a:pt x="1" y="847"/>
                    <a:pt x="490" y="1350"/>
                  </a:cubicBezTo>
                  <a:cubicBezTo>
                    <a:pt x="653" y="1508"/>
                    <a:pt x="851" y="1580"/>
                    <a:pt x="1044" y="1580"/>
                  </a:cubicBezTo>
                  <a:cubicBezTo>
                    <a:pt x="1452" y="1580"/>
                    <a:pt x="1840" y="1265"/>
                    <a:pt x="1840" y="781"/>
                  </a:cubicBezTo>
                  <a:cubicBezTo>
                    <a:pt x="1840" y="358"/>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TITLE_ONLY_2_1">
    <p:spTree>
      <p:nvGrpSpPr>
        <p:cNvPr id="884" name="Shape 884"/>
        <p:cNvGrpSpPr/>
        <p:nvPr/>
      </p:nvGrpSpPr>
      <p:grpSpPr>
        <a:xfrm>
          <a:off x="0" y="0"/>
          <a:ext cx="0" cy="0"/>
          <a:chOff x="0" y="0"/>
          <a:chExt cx="0" cy="0"/>
        </a:xfrm>
      </p:grpSpPr>
      <p:sp>
        <p:nvSpPr>
          <p:cNvPr id="885" name="Google Shape;885;p15"/>
          <p:cNvSpPr txBox="1"/>
          <p:nvPr>
            <p:ph idx="1" type="subTitle"/>
          </p:nvPr>
        </p:nvSpPr>
        <p:spPr>
          <a:xfrm>
            <a:off x="1048650" y="2887663"/>
            <a:ext cx="18180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Font typeface="Chivo"/>
              <a:buNone/>
              <a:defRPr sz="1400"/>
            </a:lvl1pPr>
            <a:lvl2pPr lvl="1" rtl="0">
              <a:lnSpc>
                <a:spcPct val="100000"/>
              </a:lnSpc>
              <a:spcBef>
                <a:spcPts val="0"/>
              </a:spcBef>
              <a:spcAft>
                <a:spcPts val="0"/>
              </a:spcAft>
              <a:buSzPts val="1400"/>
              <a:buFont typeface="Chivo"/>
              <a:buNone/>
              <a:defRPr>
                <a:latin typeface="Chivo"/>
                <a:ea typeface="Chivo"/>
                <a:cs typeface="Chivo"/>
                <a:sym typeface="Chivo"/>
              </a:defRPr>
            </a:lvl2pPr>
            <a:lvl3pPr lvl="2" rtl="0">
              <a:lnSpc>
                <a:spcPct val="100000"/>
              </a:lnSpc>
              <a:spcBef>
                <a:spcPts val="0"/>
              </a:spcBef>
              <a:spcAft>
                <a:spcPts val="0"/>
              </a:spcAft>
              <a:buSzPts val="1400"/>
              <a:buFont typeface="Chivo"/>
              <a:buNone/>
              <a:defRPr>
                <a:latin typeface="Chivo"/>
                <a:ea typeface="Chivo"/>
                <a:cs typeface="Chivo"/>
                <a:sym typeface="Chivo"/>
              </a:defRPr>
            </a:lvl3pPr>
            <a:lvl4pPr lvl="3" rtl="0">
              <a:lnSpc>
                <a:spcPct val="100000"/>
              </a:lnSpc>
              <a:spcBef>
                <a:spcPts val="0"/>
              </a:spcBef>
              <a:spcAft>
                <a:spcPts val="0"/>
              </a:spcAft>
              <a:buSzPts val="1400"/>
              <a:buFont typeface="Chivo"/>
              <a:buNone/>
              <a:defRPr>
                <a:latin typeface="Chivo"/>
                <a:ea typeface="Chivo"/>
                <a:cs typeface="Chivo"/>
                <a:sym typeface="Chivo"/>
              </a:defRPr>
            </a:lvl4pPr>
            <a:lvl5pPr lvl="4" rtl="0">
              <a:lnSpc>
                <a:spcPct val="100000"/>
              </a:lnSpc>
              <a:spcBef>
                <a:spcPts val="0"/>
              </a:spcBef>
              <a:spcAft>
                <a:spcPts val="0"/>
              </a:spcAft>
              <a:buSzPts val="1400"/>
              <a:buFont typeface="Chivo"/>
              <a:buNone/>
              <a:defRPr>
                <a:latin typeface="Chivo"/>
                <a:ea typeface="Chivo"/>
                <a:cs typeface="Chivo"/>
                <a:sym typeface="Chivo"/>
              </a:defRPr>
            </a:lvl5pPr>
            <a:lvl6pPr lvl="5" rtl="0">
              <a:lnSpc>
                <a:spcPct val="100000"/>
              </a:lnSpc>
              <a:spcBef>
                <a:spcPts val="0"/>
              </a:spcBef>
              <a:spcAft>
                <a:spcPts val="0"/>
              </a:spcAft>
              <a:buSzPts val="1400"/>
              <a:buFont typeface="Chivo"/>
              <a:buNone/>
              <a:defRPr>
                <a:latin typeface="Chivo"/>
                <a:ea typeface="Chivo"/>
                <a:cs typeface="Chivo"/>
                <a:sym typeface="Chivo"/>
              </a:defRPr>
            </a:lvl6pPr>
            <a:lvl7pPr lvl="6" rtl="0">
              <a:lnSpc>
                <a:spcPct val="100000"/>
              </a:lnSpc>
              <a:spcBef>
                <a:spcPts val="0"/>
              </a:spcBef>
              <a:spcAft>
                <a:spcPts val="0"/>
              </a:spcAft>
              <a:buSzPts val="1400"/>
              <a:buFont typeface="Chivo"/>
              <a:buNone/>
              <a:defRPr>
                <a:latin typeface="Chivo"/>
                <a:ea typeface="Chivo"/>
                <a:cs typeface="Chivo"/>
                <a:sym typeface="Chivo"/>
              </a:defRPr>
            </a:lvl7pPr>
            <a:lvl8pPr lvl="7" rtl="0">
              <a:lnSpc>
                <a:spcPct val="100000"/>
              </a:lnSpc>
              <a:spcBef>
                <a:spcPts val="0"/>
              </a:spcBef>
              <a:spcAft>
                <a:spcPts val="0"/>
              </a:spcAft>
              <a:buSzPts val="1400"/>
              <a:buFont typeface="Chivo"/>
              <a:buNone/>
              <a:defRPr>
                <a:latin typeface="Chivo"/>
                <a:ea typeface="Chivo"/>
                <a:cs typeface="Chivo"/>
                <a:sym typeface="Chivo"/>
              </a:defRPr>
            </a:lvl8pPr>
            <a:lvl9pPr lvl="8" rtl="0">
              <a:lnSpc>
                <a:spcPct val="100000"/>
              </a:lnSpc>
              <a:spcBef>
                <a:spcPts val="0"/>
              </a:spcBef>
              <a:spcAft>
                <a:spcPts val="0"/>
              </a:spcAft>
              <a:buSzPts val="1400"/>
              <a:buFont typeface="Chivo"/>
              <a:buNone/>
              <a:defRPr>
                <a:latin typeface="Chivo"/>
                <a:ea typeface="Chivo"/>
                <a:cs typeface="Chivo"/>
                <a:sym typeface="Chivo"/>
              </a:defRPr>
            </a:lvl9pPr>
          </a:lstStyle>
          <a:p/>
        </p:txBody>
      </p:sp>
      <p:sp>
        <p:nvSpPr>
          <p:cNvPr id="886" name="Google Shape;886;p15"/>
          <p:cNvSpPr txBox="1"/>
          <p:nvPr>
            <p:ph idx="2" type="subTitle"/>
          </p:nvPr>
        </p:nvSpPr>
        <p:spPr>
          <a:xfrm>
            <a:off x="3653475" y="2887663"/>
            <a:ext cx="18180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Font typeface="Chivo"/>
              <a:buNone/>
              <a:defRPr sz="1400"/>
            </a:lvl1pPr>
            <a:lvl2pPr lvl="1" rtl="0" algn="ctr">
              <a:lnSpc>
                <a:spcPct val="100000"/>
              </a:lnSpc>
              <a:spcBef>
                <a:spcPts val="0"/>
              </a:spcBef>
              <a:spcAft>
                <a:spcPts val="0"/>
              </a:spcAft>
              <a:buSzPts val="1400"/>
              <a:buFont typeface="Chivo"/>
              <a:buNone/>
              <a:defRPr>
                <a:latin typeface="Chivo"/>
                <a:ea typeface="Chivo"/>
                <a:cs typeface="Chivo"/>
                <a:sym typeface="Chivo"/>
              </a:defRPr>
            </a:lvl2pPr>
            <a:lvl3pPr lvl="2" rtl="0" algn="ctr">
              <a:lnSpc>
                <a:spcPct val="100000"/>
              </a:lnSpc>
              <a:spcBef>
                <a:spcPts val="0"/>
              </a:spcBef>
              <a:spcAft>
                <a:spcPts val="0"/>
              </a:spcAft>
              <a:buSzPts val="1400"/>
              <a:buFont typeface="Chivo"/>
              <a:buNone/>
              <a:defRPr>
                <a:latin typeface="Chivo"/>
                <a:ea typeface="Chivo"/>
                <a:cs typeface="Chivo"/>
                <a:sym typeface="Chivo"/>
              </a:defRPr>
            </a:lvl3pPr>
            <a:lvl4pPr lvl="3" rtl="0" algn="ctr">
              <a:lnSpc>
                <a:spcPct val="100000"/>
              </a:lnSpc>
              <a:spcBef>
                <a:spcPts val="0"/>
              </a:spcBef>
              <a:spcAft>
                <a:spcPts val="0"/>
              </a:spcAft>
              <a:buSzPts val="1400"/>
              <a:buFont typeface="Chivo"/>
              <a:buNone/>
              <a:defRPr>
                <a:latin typeface="Chivo"/>
                <a:ea typeface="Chivo"/>
                <a:cs typeface="Chivo"/>
                <a:sym typeface="Chivo"/>
              </a:defRPr>
            </a:lvl4pPr>
            <a:lvl5pPr lvl="4" rtl="0" algn="ctr">
              <a:lnSpc>
                <a:spcPct val="100000"/>
              </a:lnSpc>
              <a:spcBef>
                <a:spcPts val="0"/>
              </a:spcBef>
              <a:spcAft>
                <a:spcPts val="0"/>
              </a:spcAft>
              <a:buSzPts val="1400"/>
              <a:buFont typeface="Chivo"/>
              <a:buNone/>
              <a:defRPr>
                <a:latin typeface="Chivo"/>
                <a:ea typeface="Chivo"/>
                <a:cs typeface="Chivo"/>
                <a:sym typeface="Chivo"/>
              </a:defRPr>
            </a:lvl5pPr>
            <a:lvl6pPr lvl="5" rtl="0" algn="ctr">
              <a:lnSpc>
                <a:spcPct val="100000"/>
              </a:lnSpc>
              <a:spcBef>
                <a:spcPts val="0"/>
              </a:spcBef>
              <a:spcAft>
                <a:spcPts val="0"/>
              </a:spcAft>
              <a:buSzPts val="1400"/>
              <a:buFont typeface="Chivo"/>
              <a:buNone/>
              <a:defRPr>
                <a:latin typeface="Chivo"/>
                <a:ea typeface="Chivo"/>
                <a:cs typeface="Chivo"/>
                <a:sym typeface="Chivo"/>
              </a:defRPr>
            </a:lvl6pPr>
            <a:lvl7pPr lvl="6" rtl="0" algn="ctr">
              <a:lnSpc>
                <a:spcPct val="100000"/>
              </a:lnSpc>
              <a:spcBef>
                <a:spcPts val="0"/>
              </a:spcBef>
              <a:spcAft>
                <a:spcPts val="0"/>
              </a:spcAft>
              <a:buSzPts val="1400"/>
              <a:buFont typeface="Chivo"/>
              <a:buNone/>
              <a:defRPr>
                <a:latin typeface="Chivo"/>
                <a:ea typeface="Chivo"/>
                <a:cs typeface="Chivo"/>
                <a:sym typeface="Chivo"/>
              </a:defRPr>
            </a:lvl7pPr>
            <a:lvl8pPr lvl="7" rtl="0" algn="ctr">
              <a:lnSpc>
                <a:spcPct val="100000"/>
              </a:lnSpc>
              <a:spcBef>
                <a:spcPts val="0"/>
              </a:spcBef>
              <a:spcAft>
                <a:spcPts val="0"/>
              </a:spcAft>
              <a:buSzPts val="1400"/>
              <a:buFont typeface="Chivo"/>
              <a:buNone/>
              <a:defRPr>
                <a:latin typeface="Chivo"/>
                <a:ea typeface="Chivo"/>
                <a:cs typeface="Chivo"/>
                <a:sym typeface="Chivo"/>
              </a:defRPr>
            </a:lvl8pPr>
            <a:lvl9pPr lvl="8" rtl="0" algn="ctr">
              <a:lnSpc>
                <a:spcPct val="100000"/>
              </a:lnSpc>
              <a:spcBef>
                <a:spcPts val="0"/>
              </a:spcBef>
              <a:spcAft>
                <a:spcPts val="0"/>
              </a:spcAft>
              <a:buSzPts val="1400"/>
              <a:buFont typeface="Chivo"/>
              <a:buNone/>
              <a:defRPr>
                <a:latin typeface="Chivo"/>
                <a:ea typeface="Chivo"/>
                <a:cs typeface="Chivo"/>
                <a:sym typeface="Chivo"/>
              </a:defRPr>
            </a:lvl9pPr>
          </a:lstStyle>
          <a:p/>
        </p:txBody>
      </p:sp>
      <p:sp>
        <p:nvSpPr>
          <p:cNvPr id="887" name="Google Shape;887;p15"/>
          <p:cNvSpPr txBox="1"/>
          <p:nvPr>
            <p:ph type="ctrTitle"/>
          </p:nvPr>
        </p:nvSpPr>
        <p:spPr>
          <a:xfrm>
            <a:off x="648000" y="2140813"/>
            <a:ext cx="2619300" cy="3849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1600"/>
              <a:buFont typeface="Chivo"/>
              <a:buNone/>
              <a:defRPr b="0" sz="2400">
                <a:solidFill>
                  <a:schemeClr val="dk1"/>
                </a:solidFill>
              </a:defRPr>
            </a:lvl1pPr>
            <a:lvl2pPr lvl="1" rtl="0">
              <a:spcBef>
                <a:spcPts val="0"/>
              </a:spcBef>
              <a:spcAft>
                <a:spcPts val="0"/>
              </a:spcAft>
              <a:buSzPts val="1600"/>
              <a:buFont typeface="Chivo"/>
              <a:buNone/>
              <a:defRPr sz="1600">
                <a:latin typeface="Chivo"/>
                <a:ea typeface="Chivo"/>
                <a:cs typeface="Chivo"/>
                <a:sym typeface="Chivo"/>
              </a:defRPr>
            </a:lvl2pPr>
            <a:lvl3pPr lvl="2" rtl="0">
              <a:spcBef>
                <a:spcPts val="0"/>
              </a:spcBef>
              <a:spcAft>
                <a:spcPts val="0"/>
              </a:spcAft>
              <a:buSzPts val="1600"/>
              <a:buFont typeface="Chivo"/>
              <a:buNone/>
              <a:defRPr sz="1600">
                <a:latin typeface="Chivo"/>
                <a:ea typeface="Chivo"/>
                <a:cs typeface="Chivo"/>
                <a:sym typeface="Chivo"/>
              </a:defRPr>
            </a:lvl3pPr>
            <a:lvl4pPr lvl="3" rtl="0">
              <a:spcBef>
                <a:spcPts val="0"/>
              </a:spcBef>
              <a:spcAft>
                <a:spcPts val="0"/>
              </a:spcAft>
              <a:buSzPts val="1600"/>
              <a:buFont typeface="Chivo"/>
              <a:buNone/>
              <a:defRPr sz="1600">
                <a:latin typeface="Chivo"/>
                <a:ea typeface="Chivo"/>
                <a:cs typeface="Chivo"/>
                <a:sym typeface="Chivo"/>
              </a:defRPr>
            </a:lvl4pPr>
            <a:lvl5pPr lvl="4" rtl="0">
              <a:spcBef>
                <a:spcPts val="0"/>
              </a:spcBef>
              <a:spcAft>
                <a:spcPts val="0"/>
              </a:spcAft>
              <a:buSzPts val="1600"/>
              <a:buFont typeface="Chivo"/>
              <a:buNone/>
              <a:defRPr sz="1600">
                <a:latin typeface="Chivo"/>
                <a:ea typeface="Chivo"/>
                <a:cs typeface="Chivo"/>
                <a:sym typeface="Chivo"/>
              </a:defRPr>
            </a:lvl5pPr>
            <a:lvl6pPr lvl="5" rtl="0">
              <a:spcBef>
                <a:spcPts val="0"/>
              </a:spcBef>
              <a:spcAft>
                <a:spcPts val="0"/>
              </a:spcAft>
              <a:buSzPts val="1600"/>
              <a:buFont typeface="Chivo"/>
              <a:buNone/>
              <a:defRPr sz="1600">
                <a:latin typeface="Chivo"/>
                <a:ea typeface="Chivo"/>
                <a:cs typeface="Chivo"/>
                <a:sym typeface="Chivo"/>
              </a:defRPr>
            </a:lvl6pPr>
            <a:lvl7pPr lvl="6" rtl="0">
              <a:spcBef>
                <a:spcPts val="0"/>
              </a:spcBef>
              <a:spcAft>
                <a:spcPts val="0"/>
              </a:spcAft>
              <a:buSzPts val="1600"/>
              <a:buFont typeface="Chivo"/>
              <a:buNone/>
              <a:defRPr sz="1600">
                <a:latin typeface="Chivo"/>
                <a:ea typeface="Chivo"/>
                <a:cs typeface="Chivo"/>
                <a:sym typeface="Chivo"/>
              </a:defRPr>
            </a:lvl7pPr>
            <a:lvl8pPr lvl="7" rtl="0">
              <a:spcBef>
                <a:spcPts val="0"/>
              </a:spcBef>
              <a:spcAft>
                <a:spcPts val="0"/>
              </a:spcAft>
              <a:buSzPts val="1600"/>
              <a:buFont typeface="Chivo"/>
              <a:buNone/>
              <a:defRPr sz="1600">
                <a:latin typeface="Chivo"/>
                <a:ea typeface="Chivo"/>
                <a:cs typeface="Chivo"/>
                <a:sym typeface="Chivo"/>
              </a:defRPr>
            </a:lvl8pPr>
            <a:lvl9pPr lvl="8" rtl="0">
              <a:spcBef>
                <a:spcPts val="0"/>
              </a:spcBef>
              <a:spcAft>
                <a:spcPts val="0"/>
              </a:spcAft>
              <a:buSzPts val="1600"/>
              <a:buFont typeface="Chivo"/>
              <a:buNone/>
              <a:defRPr sz="1600">
                <a:latin typeface="Chivo"/>
                <a:ea typeface="Chivo"/>
                <a:cs typeface="Chivo"/>
                <a:sym typeface="Chivo"/>
              </a:defRPr>
            </a:lvl9pPr>
          </a:lstStyle>
          <a:p/>
        </p:txBody>
      </p:sp>
      <p:sp>
        <p:nvSpPr>
          <p:cNvPr id="888" name="Google Shape;888;p15"/>
          <p:cNvSpPr txBox="1"/>
          <p:nvPr>
            <p:ph idx="3" type="ctrTitle"/>
          </p:nvPr>
        </p:nvSpPr>
        <p:spPr>
          <a:xfrm>
            <a:off x="3252825" y="2140813"/>
            <a:ext cx="2619300" cy="3849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1600"/>
              <a:buFont typeface="Chivo"/>
              <a:buNone/>
              <a:defRPr b="0" sz="2400">
                <a:solidFill>
                  <a:schemeClr val="dk1"/>
                </a:solidFill>
              </a:defRPr>
            </a:lvl1pPr>
            <a:lvl2pPr lvl="1" rtl="0" algn="ctr">
              <a:spcBef>
                <a:spcPts val="0"/>
              </a:spcBef>
              <a:spcAft>
                <a:spcPts val="0"/>
              </a:spcAft>
              <a:buSzPts val="1600"/>
              <a:buFont typeface="Chivo"/>
              <a:buNone/>
              <a:defRPr sz="1600">
                <a:latin typeface="Chivo"/>
                <a:ea typeface="Chivo"/>
                <a:cs typeface="Chivo"/>
                <a:sym typeface="Chivo"/>
              </a:defRPr>
            </a:lvl2pPr>
            <a:lvl3pPr lvl="2" rtl="0" algn="ctr">
              <a:spcBef>
                <a:spcPts val="0"/>
              </a:spcBef>
              <a:spcAft>
                <a:spcPts val="0"/>
              </a:spcAft>
              <a:buSzPts val="1600"/>
              <a:buFont typeface="Chivo"/>
              <a:buNone/>
              <a:defRPr sz="1600">
                <a:latin typeface="Chivo"/>
                <a:ea typeface="Chivo"/>
                <a:cs typeface="Chivo"/>
                <a:sym typeface="Chivo"/>
              </a:defRPr>
            </a:lvl3pPr>
            <a:lvl4pPr lvl="3" rtl="0" algn="ctr">
              <a:spcBef>
                <a:spcPts val="0"/>
              </a:spcBef>
              <a:spcAft>
                <a:spcPts val="0"/>
              </a:spcAft>
              <a:buSzPts val="1600"/>
              <a:buFont typeface="Chivo"/>
              <a:buNone/>
              <a:defRPr sz="1600">
                <a:latin typeface="Chivo"/>
                <a:ea typeface="Chivo"/>
                <a:cs typeface="Chivo"/>
                <a:sym typeface="Chivo"/>
              </a:defRPr>
            </a:lvl4pPr>
            <a:lvl5pPr lvl="4" rtl="0" algn="ctr">
              <a:spcBef>
                <a:spcPts val="0"/>
              </a:spcBef>
              <a:spcAft>
                <a:spcPts val="0"/>
              </a:spcAft>
              <a:buSzPts val="1600"/>
              <a:buFont typeface="Chivo"/>
              <a:buNone/>
              <a:defRPr sz="1600">
                <a:latin typeface="Chivo"/>
                <a:ea typeface="Chivo"/>
                <a:cs typeface="Chivo"/>
                <a:sym typeface="Chivo"/>
              </a:defRPr>
            </a:lvl5pPr>
            <a:lvl6pPr lvl="5" rtl="0" algn="ctr">
              <a:spcBef>
                <a:spcPts val="0"/>
              </a:spcBef>
              <a:spcAft>
                <a:spcPts val="0"/>
              </a:spcAft>
              <a:buSzPts val="1600"/>
              <a:buFont typeface="Chivo"/>
              <a:buNone/>
              <a:defRPr sz="1600">
                <a:latin typeface="Chivo"/>
                <a:ea typeface="Chivo"/>
                <a:cs typeface="Chivo"/>
                <a:sym typeface="Chivo"/>
              </a:defRPr>
            </a:lvl6pPr>
            <a:lvl7pPr lvl="6" rtl="0" algn="ctr">
              <a:spcBef>
                <a:spcPts val="0"/>
              </a:spcBef>
              <a:spcAft>
                <a:spcPts val="0"/>
              </a:spcAft>
              <a:buSzPts val="1600"/>
              <a:buFont typeface="Chivo"/>
              <a:buNone/>
              <a:defRPr sz="1600">
                <a:latin typeface="Chivo"/>
                <a:ea typeface="Chivo"/>
                <a:cs typeface="Chivo"/>
                <a:sym typeface="Chivo"/>
              </a:defRPr>
            </a:lvl7pPr>
            <a:lvl8pPr lvl="7" rtl="0" algn="ctr">
              <a:spcBef>
                <a:spcPts val="0"/>
              </a:spcBef>
              <a:spcAft>
                <a:spcPts val="0"/>
              </a:spcAft>
              <a:buSzPts val="1600"/>
              <a:buFont typeface="Chivo"/>
              <a:buNone/>
              <a:defRPr sz="1600">
                <a:latin typeface="Chivo"/>
                <a:ea typeface="Chivo"/>
                <a:cs typeface="Chivo"/>
                <a:sym typeface="Chivo"/>
              </a:defRPr>
            </a:lvl8pPr>
            <a:lvl9pPr lvl="8" rtl="0" algn="ctr">
              <a:spcBef>
                <a:spcPts val="0"/>
              </a:spcBef>
              <a:spcAft>
                <a:spcPts val="0"/>
              </a:spcAft>
              <a:buSzPts val="1600"/>
              <a:buFont typeface="Chivo"/>
              <a:buNone/>
              <a:defRPr sz="1600">
                <a:latin typeface="Chivo"/>
                <a:ea typeface="Chivo"/>
                <a:cs typeface="Chivo"/>
                <a:sym typeface="Chivo"/>
              </a:defRPr>
            </a:lvl9pPr>
          </a:lstStyle>
          <a:p/>
        </p:txBody>
      </p:sp>
      <p:sp>
        <p:nvSpPr>
          <p:cNvPr id="889" name="Google Shape;889;p15"/>
          <p:cNvSpPr txBox="1"/>
          <p:nvPr>
            <p:ph idx="4" type="subTitle"/>
          </p:nvPr>
        </p:nvSpPr>
        <p:spPr>
          <a:xfrm>
            <a:off x="6282859" y="2887663"/>
            <a:ext cx="18180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Font typeface="Chivo"/>
              <a:buNone/>
              <a:defRPr sz="1400"/>
            </a:lvl1pPr>
            <a:lvl2pPr lvl="1" rtl="0" algn="r">
              <a:lnSpc>
                <a:spcPct val="100000"/>
              </a:lnSpc>
              <a:spcBef>
                <a:spcPts val="0"/>
              </a:spcBef>
              <a:spcAft>
                <a:spcPts val="0"/>
              </a:spcAft>
              <a:buSzPts val="1400"/>
              <a:buFont typeface="Chivo"/>
              <a:buNone/>
              <a:defRPr>
                <a:latin typeface="Chivo"/>
                <a:ea typeface="Chivo"/>
                <a:cs typeface="Chivo"/>
                <a:sym typeface="Chivo"/>
              </a:defRPr>
            </a:lvl2pPr>
            <a:lvl3pPr lvl="2" rtl="0" algn="r">
              <a:lnSpc>
                <a:spcPct val="100000"/>
              </a:lnSpc>
              <a:spcBef>
                <a:spcPts val="0"/>
              </a:spcBef>
              <a:spcAft>
                <a:spcPts val="0"/>
              </a:spcAft>
              <a:buSzPts val="1400"/>
              <a:buFont typeface="Chivo"/>
              <a:buNone/>
              <a:defRPr>
                <a:latin typeface="Chivo"/>
                <a:ea typeface="Chivo"/>
                <a:cs typeface="Chivo"/>
                <a:sym typeface="Chivo"/>
              </a:defRPr>
            </a:lvl3pPr>
            <a:lvl4pPr lvl="3" rtl="0" algn="r">
              <a:lnSpc>
                <a:spcPct val="100000"/>
              </a:lnSpc>
              <a:spcBef>
                <a:spcPts val="0"/>
              </a:spcBef>
              <a:spcAft>
                <a:spcPts val="0"/>
              </a:spcAft>
              <a:buSzPts val="1400"/>
              <a:buFont typeface="Chivo"/>
              <a:buNone/>
              <a:defRPr>
                <a:latin typeface="Chivo"/>
                <a:ea typeface="Chivo"/>
                <a:cs typeface="Chivo"/>
                <a:sym typeface="Chivo"/>
              </a:defRPr>
            </a:lvl4pPr>
            <a:lvl5pPr lvl="4" rtl="0" algn="r">
              <a:lnSpc>
                <a:spcPct val="100000"/>
              </a:lnSpc>
              <a:spcBef>
                <a:spcPts val="0"/>
              </a:spcBef>
              <a:spcAft>
                <a:spcPts val="0"/>
              </a:spcAft>
              <a:buSzPts val="1400"/>
              <a:buFont typeface="Chivo"/>
              <a:buNone/>
              <a:defRPr>
                <a:latin typeface="Chivo"/>
                <a:ea typeface="Chivo"/>
                <a:cs typeface="Chivo"/>
                <a:sym typeface="Chivo"/>
              </a:defRPr>
            </a:lvl5pPr>
            <a:lvl6pPr lvl="5" rtl="0" algn="r">
              <a:lnSpc>
                <a:spcPct val="100000"/>
              </a:lnSpc>
              <a:spcBef>
                <a:spcPts val="0"/>
              </a:spcBef>
              <a:spcAft>
                <a:spcPts val="0"/>
              </a:spcAft>
              <a:buSzPts val="1400"/>
              <a:buFont typeface="Chivo"/>
              <a:buNone/>
              <a:defRPr>
                <a:latin typeface="Chivo"/>
                <a:ea typeface="Chivo"/>
                <a:cs typeface="Chivo"/>
                <a:sym typeface="Chivo"/>
              </a:defRPr>
            </a:lvl6pPr>
            <a:lvl7pPr lvl="6" rtl="0" algn="r">
              <a:lnSpc>
                <a:spcPct val="100000"/>
              </a:lnSpc>
              <a:spcBef>
                <a:spcPts val="0"/>
              </a:spcBef>
              <a:spcAft>
                <a:spcPts val="0"/>
              </a:spcAft>
              <a:buSzPts val="1400"/>
              <a:buFont typeface="Chivo"/>
              <a:buNone/>
              <a:defRPr>
                <a:latin typeface="Chivo"/>
                <a:ea typeface="Chivo"/>
                <a:cs typeface="Chivo"/>
                <a:sym typeface="Chivo"/>
              </a:defRPr>
            </a:lvl7pPr>
            <a:lvl8pPr lvl="7" rtl="0" algn="r">
              <a:lnSpc>
                <a:spcPct val="100000"/>
              </a:lnSpc>
              <a:spcBef>
                <a:spcPts val="0"/>
              </a:spcBef>
              <a:spcAft>
                <a:spcPts val="0"/>
              </a:spcAft>
              <a:buSzPts val="1400"/>
              <a:buFont typeface="Chivo"/>
              <a:buNone/>
              <a:defRPr>
                <a:latin typeface="Chivo"/>
                <a:ea typeface="Chivo"/>
                <a:cs typeface="Chivo"/>
                <a:sym typeface="Chivo"/>
              </a:defRPr>
            </a:lvl8pPr>
            <a:lvl9pPr lvl="8" rtl="0" algn="r">
              <a:lnSpc>
                <a:spcPct val="100000"/>
              </a:lnSpc>
              <a:spcBef>
                <a:spcPts val="0"/>
              </a:spcBef>
              <a:spcAft>
                <a:spcPts val="0"/>
              </a:spcAft>
              <a:buSzPts val="1400"/>
              <a:buFont typeface="Chivo"/>
              <a:buNone/>
              <a:defRPr>
                <a:latin typeface="Chivo"/>
                <a:ea typeface="Chivo"/>
                <a:cs typeface="Chivo"/>
                <a:sym typeface="Chivo"/>
              </a:defRPr>
            </a:lvl9pPr>
          </a:lstStyle>
          <a:p/>
        </p:txBody>
      </p:sp>
      <p:sp>
        <p:nvSpPr>
          <p:cNvPr id="890" name="Google Shape;890;p15"/>
          <p:cNvSpPr txBox="1"/>
          <p:nvPr>
            <p:ph idx="5" type="ctrTitle"/>
          </p:nvPr>
        </p:nvSpPr>
        <p:spPr>
          <a:xfrm>
            <a:off x="5882209" y="2140813"/>
            <a:ext cx="2619300" cy="3849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1600"/>
              <a:buFont typeface="Chivo"/>
              <a:buNone/>
              <a:defRPr b="0" sz="2400">
                <a:solidFill>
                  <a:schemeClr val="dk1"/>
                </a:solidFill>
              </a:defRPr>
            </a:lvl1pPr>
            <a:lvl2pPr lvl="1" rtl="0" algn="r">
              <a:spcBef>
                <a:spcPts val="0"/>
              </a:spcBef>
              <a:spcAft>
                <a:spcPts val="0"/>
              </a:spcAft>
              <a:buSzPts val="1600"/>
              <a:buFont typeface="Chivo"/>
              <a:buNone/>
              <a:defRPr sz="1600">
                <a:latin typeface="Chivo"/>
                <a:ea typeface="Chivo"/>
                <a:cs typeface="Chivo"/>
                <a:sym typeface="Chivo"/>
              </a:defRPr>
            </a:lvl2pPr>
            <a:lvl3pPr lvl="2" rtl="0" algn="r">
              <a:spcBef>
                <a:spcPts val="0"/>
              </a:spcBef>
              <a:spcAft>
                <a:spcPts val="0"/>
              </a:spcAft>
              <a:buSzPts val="1600"/>
              <a:buFont typeface="Chivo"/>
              <a:buNone/>
              <a:defRPr sz="1600">
                <a:latin typeface="Chivo"/>
                <a:ea typeface="Chivo"/>
                <a:cs typeface="Chivo"/>
                <a:sym typeface="Chivo"/>
              </a:defRPr>
            </a:lvl3pPr>
            <a:lvl4pPr lvl="3" rtl="0" algn="r">
              <a:spcBef>
                <a:spcPts val="0"/>
              </a:spcBef>
              <a:spcAft>
                <a:spcPts val="0"/>
              </a:spcAft>
              <a:buSzPts val="1600"/>
              <a:buFont typeface="Chivo"/>
              <a:buNone/>
              <a:defRPr sz="1600">
                <a:latin typeface="Chivo"/>
                <a:ea typeface="Chivo"/>
                <a:cs typeface="Chivo"/>
                <a:sym typeface="Chivo"/>
              </a:defRPr>
            </a:lvl4pPr>
            <a:lvl5pPr lvl="4" rtl="0" algn="r">
              <a:spcBef>
                <a:spcPts val="0"/>
              </a:spcBef>
              <a:spcAft>
                <a:spcPts val="0"/>
              </a:spcAft>
              <a:buSzPts val="1600"/>
              <a:buFont typeface="Chivo"/>
              <a:buNone/>
              <a:defRPr sz="1600">
                <a:latin typeface="Chivo"/>
                <a:ea typeface="Chivo"/>
                <a:cs typeface="Chivo"/>
                <a:sym typeface="Chivo"/>
              </a:defRPr>
            </a:lvl5pPr>
            <a:lvl6pPr lvl="5" rtl="0" algn="r">
              <a:spcBef>
                <a:spcPts val="0"/>
              </a:spcBef>
              <a:spcAft>
                <a:spcPts val="0"/>
              </a:spcAft>
              <a:buSzPts val="1600"/>
              <a:buFont typeface="Chivo"/>
              <a:buNone/>
              <a:defRPr sz="1600">
                <a:latin typeface="Chivo"/>
                <a:ea typeface="Chivo"/>
                <a:cs typeface="Chivo"/>
                <a:sym typeface="Chivo"/>
              </a:defRPr>
            </a:lvl6pPr>
            <a:lvl7pPr lvl="6" rtl="0" algn="r">
              <a:spcBef>
                <a:spcPts val="0"/>
              </a:spcBef>
              <a:spcAft>
                <a:spcPts val="0"/>
              </a:spcAft>
              <a:buSzPts val="1600"/>
              <a:buFont typeface="Chivo"/>
              <a:buNone/>
              <a:defRPr sz="1600">
                <a:latin typeface="Chivo"/>
                <a:ea typeface="Chivo"/>
                <a:cs typeface="Chivo"/>
                <a:sym typeface="Chivo"/>
              </a:defRPr>
            </a:lvl7pPr>
            <a:lvl8pPr lvl="7" rtl="0" algn="r">
              <a:spcBef>
                <a:spcPts val="0"/>
              </a:spcBef>
              <a:spcAft>
                <a:spcPts val="0"/>
              </a:spcAft>
              <a:buSzPts val="1600"/>
              <a:buFont typeface="Chivo"/>
              <a:buNone/>
              <a:defRPr sz="1600">
                <a:latin typeface="Chivo"/>
                <a:ea typeface="Chivo"/>
                <a:cs typeface="Chivo"/>
                <a:sym typeface="Chivo"/>
              </a:defRPr>
            </a:lvl8pPr>
            <a:lvl9pPr lvl="8" rtl="0" algn="r">
              <a:spcBef>
                <a:spcPts val="0"/>
              </a:spcBef>
              <a:spcAft>
                <a:spcPts val="0"/>
              </a:spcAft>
              <a:buSzPts val="1600"/>
              <a:buFont typeface="Chivo"/>
              <a:buNone/>
              <a:defRPr sz="1600">
                <a:latin typeface="Chivo"/>
                <a:ea typeface="Chivo"/>
                <a:cs typeface="Chivo"/>
                <a:sym typeface="Chivo"/>
              </a:defRPr>
            </a:lvl9pPr>
          </a:lstStyle>
          <a:p/>
        </p:txBody>
      </p:sp>
      <p:sp>
        <p:nvSpPr>
          <p:cNvPr id="891" name="Google Shape;891;p15"/>
          <p:cNvSpPr txBox="1"/>
          <p:nvPr>
            <p:ph idx="6" type="title"/>
          </p:nvPr>
        </p:nvSpPr>
        <p:spPr>
          <a:xfrm>
            <a:off x="594225" y="376875"/>
            <a:ext cx="4797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892" name="Google Shape;892;p15"/>
          <p:cNvGrpSpPr/>
          <p:nvPr/>
        </p:nvGrpSpPr>
        <p:grpSpPr>
          <a:xfrm>
            <a:off x="8300169" y="116690"/>
            <a:ext cx="725555" cy="1075044"/>
            <a:chOff x="8300169" y="116690"/>
            <a:chExt cx="725555" cy="1075044"/>
          </a:xfrm>
        </p:grpSpPr>
        <p:sp>
          <p:nvSpPr>
            <p:cNvPr id="893" name="Google Shape;893;p15"/>
            <p:cNvSpPr/>
            <p:nvPr/>
          </p:nvSpPr>
          <p:spPr>
            <a:xfrm rot="5400000">
              <a:off x="8990198" y="119548"/>
              <a:ext cx="38385" cy="32668"/>
            </a:xfrm>
            <a:custGeom>
              <a:rect b="b" l="l" r="r" t="t"/>
              <a:pathLst>
                <a:path extrusionOk="0" h="1577" w="1853">
                  <a:moveTo>
                    <a:pt x="1059" y="0"/>
                  </a:moveTo>
                  <a:cubicBezTo>
                    <a:pt x="357" y="0"/>
                    <a:pt x="0" y="847"/>
                    <a:pt x="503" y="1350"/>
                  </a:cubicBezTo>
                  <a:cubicBezTo>
                    <a:pt x="664" y="1506"/>
                    <a:pt x="859" y="1576"/>
                    <a:pt x="1051" y="1576"/>
                  </a:cubicBezTo>
                  <a:cubicBezTo>
                    <a:pt x="1460" y="1576"/>
                    <a:pt x="1853" y="1258"/>
                    <a:pt x="1853" y="781"/>
                  </a:cubicBezTo>
                  <a:cubicBezTo>
                    <a:pt x="1853" y="344"/>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15"/>
            <p:cNvSpPr/>
            <p:nvPr/>
          </p:nvSpPr>
          <p:spPr>
            <a:xfrm rot="5400000">
              <a:off x="8990363" y="292459"/>
              <a:ext cx="38136" cy="32585"/>
            </a:xfrm>
            <a:custGeom>
              <a:rect b="b" l="l" r="r" t="t"/>
              <a:pathLst>
                <a:path extrusionOk="0" h="1573" w="1841">
                  <a:moveTo>
                    <a:pt x="1059" y="0"/>
                  </a:moveTo>
                  <a:cubicBezTo>
                    <a:pt x="358" y="0"/>
                    <a:pt x="0" y="847"/>
                    <a:pt x="503" y="1337"/>
                  </a:cubicBezTo>
                  <a:cubicBezTo>
                    <a:pt x="662" y="1500"/>
                    <a:pt x="858" y="1572"/>
                    <a:pt x="1051" y="1572"/>
                  </a:cubicBezTo>
                  <a:cubicBezTo>
                    <a:pt x="1453" y="1572"/>
                    <a:pt x="1840" y="1255"/>
                    <a:pt x="1840" y="781"/>
                  </a:cubicBezTo>
                  <a:cubicBezTo>
                    <a:pt x="1840" y="344"/>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15"/>
            <p:cNvSpPr/>
            <p:nvPr/>
          </p:nvSpPr>
          <p:spPr>
            <a:xfrm rot="5400000">
              <a:off x="8990363" y="465184"/>
              <a:ext cx="38136" cy="32585"/>
            </a:xfrm>
            <a:custGeom>
              <a:rect b="b" l="l" r="r" t="t"/>
              <a:pathLst>
                <a:path extrusionOk="0" h="1573" w="1841">
                  <a:moveTo>
                    <a:pt x="1060" y="0"/>
                  </a:moveTo>
                  <a:cubicBezTo>
                    <a:pt x="358" y="0"/>
                    <a:pt x="1" y="847"/>
                    <a:pt x="504" y="1337"/>
                  </a:cubicBezTo>
                  <a:cubicBezTo>
                    <a:pt x="662" y="1500"/>
                    <a:pt x="858" y="1572"/>
                    <a:pt x="1051" y="1572"/>
                  </a:cubicBezTo>
                  <a:cubicBezTo>
                    <a:pt x="1453" y="1572"/>
                    <a:pt x="1840" y="1255"/>
                    <a:pt x="1840" y="781"/>
                  </a:cubicBezTo>
                  <a:cubicBezTo>
                    <a:pt x="1840" y="344"/>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15"/>
            <p:cNvSpPr/>
            <p:nvPr/>
          </p:nvSpPr>
          <p:spPr>
            <a:xfrm rot="5400000">
              <a:off x="8990374" y="638189"/>
              <a:ext cx="38116" cy="32585"/>
            </a:xfrm>
            <a:custGeom>
              <a:rect b="b" l="l" r="r" t="t"/>
              <a:pathLst>
                <a:path extrusionOk="0" h="1573" w="1840">
                  <a:moveTo>
                    <a:pt x="1046" y="0"/>
                  </a:moveTo>
                  <a:cubicBezTo>
                    <a:pt x="344" y="0"/>
                    <a:pt x="0" y="847"/>
                    <a:pt x="490" y="1337"/>
                  </a:cubicBezTo>
                  <a:cubicBezTo>
                    <a:pt x="653" y="1500"/>
                    <a:pt x="852" y="1572"/>
                    <a:pt x="1046" y="1572"/>
                  </a:cubicBezTo>
                  <a:cubicBezTo>
                    <a:pt x="1453" y="1572"/>
                    <a:pt x="1840" y="1255"/>
                    <a:pt x="1840" y="781"/>
                  </a:cubicBezTo>
                  <a:cubicBezTo>
                    <a:pt x="1840" y="344"/>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15"/>
            <p:cNvSpPr/>
            <p:nvPr/>
          </p:nvSpPr>
          <p:spPr>
            <a:xfrm rot="5400000">
              <a:off x="8990363" y="810924"/>
              <a:ext cx="38136" cy="32585"/>
            </a:xfrm>
            <a:custGeom>
              <a:rect b="b" l="l" r="r" t="t"/>
              <a:pathLst>
                <a:path extrusionOk="0" h="1573" w="1841">
                  <a:moveTo>
                    <a:pt x="1046" y="0"/>
                  </a:moveTo>
                  <a:cubicBezTo>
                    <a:pt x="345" y="0"/>
                    <a:pt x="0" y="847"/>
                    <a:pt x="490" y="1337"/>
                  </a:cubicBezTo>
                  <a:cubicBezTo>
                    <a:pt x="653" y="1500"/>
                    <a:pt x="852" y="1572"/>
                    <a:pt x="1046" y="1572"/>
                  </a:cubicBezTo>
                  <a:cubicBezTo>
                    <a:pt x="1453" y="1572"/>
                    <a:pt x="1840" y="1255"/>
                    <a:pt x="1840" y="781"/>
                  </a:cubicBezTo>
                  <a:cubicBezTo>
                    <a:pt x="1840" y="344"/>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15"/>
            <p:cNvSpPr/>
            <p:nvPr/>
          </p:nvSpPr>
          <p:spPr>
            <a:xfrm rot="5400000">
              <a:off x="8990363" y="983648"/>
              <a:ext cx="38136" cy="32585"/>
            </a:xfrm>
            <a:custGeom>
              <a:rect b="b" l="l" r="r" t="t"/>
              <a:pathLst>
                <a:path extrusionOk="0" h="1573" w="1841">
                  <a:moveTo>
                    <a:pt x="1059" y="0"/>
                  </a:moveTo>
                  <a:cubicBezTo>
                    <a:pt x="358" y="0"/>
                    <a:pt x="1" y="847"/>
                    <a:pt x="504" y="1337"/>
                  </a:cubicBezTo>
                  <a:cubicBezTo>
                    <a:pt x="662" y="1500"/>
                    <a:pt x="858" y="1572"/>
                    <a:pt x="1051" y="1572"/>
                  </a:cubicBezTo>
                  <a:cubicBezTo>
                    <a:pt x="1453" y="1572"/>
                    <a:pt x="1840" y="1255"/>
                    <a:pt x="1840" y="781"/>
                  </a:cubicBezTo>
                  <a:cubicBezTo>
                    <a:pt x="1840" y="344"/>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15"/>
            <p:cNvSpPr/>
            <p:nvPr/>
          </p:nvSpPr>
          <p:spPr>
            <a:xfrm rot="5400000">
              <a:off x="8990363" y="1156373"/>
              <a:ext cx="38136" cy="32585"/>
            </a:xfrm>
            <a:custGeom>
              <a:rect b="b" l="l" r="r" t="t"/>
              <a:pathLst>
                <a:path extrusionOk="0" h="1573" w="1841">
                  <a:moveTo>
                    <a:pt x="1060" y="0"/>
                  </a:moveTo>
                  <a:cubicBezTo>
                    <a:pt x="358" y="0"/>
                    <a:pt x="1" y="847"/>
                    <a:pt x="504" y="1337"/>
                  </a:cubicBezTo>
                  <a:cubicBezTo>
                    <a:pt x="662" y="1500"/>
                    <a:pt x="858" y="1572"/>
                    <a:pt x="1051" y="1572"/>
                  </a:cubicBezTo>
                  <a:cubicBezTo>
                    <a:pt x="1453" y="1572"/>
                    <a:pt x="1841" y="1255"/>
                    <a:pt x="1841" y="781"/>
                  </a:cubicBezTo>
                  <a:cubicBezTo>
                    <a:pt x="1841" y="344"/>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15"/>
            <p:cNvSpPr/>
            <p:nvPr/>
          </p:nvSpPr>
          <p:spPr>
            <a:xfrm rot="5400000">
              <a:off x="8817059" y="119673"/>
              <a:ext cx="38116" cy="32688"/>
            </a:xfrm>
            <a:custGeom>
              <a:rect b="b" l="l" r="r" t="t"/>
              <a:pathLst>
                <a:path extrusionOk="0" h="1578" w="1840">
                  <a:moveTo>
                    <a:pt x="1046" y="1"/>
                  </a:moveTo>
                  <a:cubicBezTo>
                    <a:pt x="344" y="1"/>
                    <a:pt x="0" y="861"/>
                    <a:pt x="490" y="1351"/>
                  </a:cubicBezTo>
                  <a:cubicBezTo>
                    <a:pt x="651" y="1507"/>
                    <a:pt x="846" y="1577"/>
                    <a:pt x="1038" y="1577"/>
                  </a:cubicBezTo>
                  <a:cubicBezTo>
                    <a:pt x="1447" y="1577"/>
                    <a:pt x="1840" y="1259"/>
                    <a:pt x="1840" y="782"/>
                  </a:cubicBezTo>
                  <a:cubicBezTo>
                    <a:pt x="1840" y="345"/>
                    <a:pt x="1483" y="1"/>
                    <a:pt x="104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15"/>
            <p:cNvSpPr/>
            <p:nvPr/>
          </p:nvSpPr>
          <p:spPr>
            <a:xfrm rot="5400000">
              <a:off x="8817100" y="292459"/>
              <a:ext cx="38136" cy="32585"/>
            </a:xfrm>
            <a:custGeom>
              <a:rect b="b" l="l" r="r" t="t"/>
              <a:pathLst>
                <a:path extrusionOk="0" h="1573" w="1841">
                  <a:moveTo>
                    <a:pt x="1083" y="0"/>
                  </a:moveTo>
                  <a:cubicBezTo>
                    <a:pt x="1075" y="0"/>
                    <a:pt x="1067" y="0"/>
                    <a:pt x="1059" y="1"/>
                  </a:cubicBezTo>
                  <a:cubicBezTo>
                    <a:pt x="358" y="1"/>
                    <a:pt x="0" y="848"/>
                    <a:pt x="503" y="1337"/>
                  </a:cubicBezTo>
                  <a:cubicBezTo>
                    <a:pt x="662" y="1500"/>
                    <a:pt x="858" y="1573"/>
                    <a:pt x="1051" y="1573"/>
                  </a:cubicBezTo>
                  <a:cubicBezTo>
                    <a:pt x="1453" y="1573"/>
                    <a:pt x="1840" y="1256"/>
                    <a:pt x="1840" y="782"/>
                  </a:cubicBezTo>
                  <a:cubicBezTo>
                    <a:pt x="1840" y="353"/>
                    <a:pt x="1508" y="0"/>
                    <a:pt x="1083"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15"/>
            <p:cNvSpPr/>
            <p:nvPr/>
          </p:nvSpPr>
          <p:spPr>
            <a:xfrm rot="5400000">
              <a:off x="8817100" y="465184"/>
              <a:ext cx="38136" cy="32585"/>
            </a:xfrm>
            <a:custGeom>
              <a:rect b="b" l="l" r="r" t="t"/>
              <a:pathLst>
                <a:path extrusionOk="0" h="1573" w="1841">
                  <a:moveTo>
                    <a:pt x="1083" y="0"/>
                  </a:moveTo>
                  <a:cubicBezTo>
                    <a:pt x="1075" y="0"/>
                    <a:pt x="1067" y="0"/>
                    <a:pt x="1060" y="1"/>
                  </a:cubicBezTo>
                  <a:cubicBezTo>
                    <a:pt x="358" y="1"/>
                    <a:pt x="1" y="848"/>
                    <a:pt x="504" y="1337"/>
                  </a:cubicBezTo>
                  <a:cubicBezTo>
                    <a:pt x="662" y="1500"/>
                    <a:pt x="858" y="1573"/>
                    <a:pt x="1051" y="1573"/>
                  </a:cubicBezTo>
                  <a:cubicBezTo>
                    <a:pt x="1453" y="1573"/>
                    <a:pt x="1840" y="1256"/>
                    <a:pt x="1840" y="782"/>
                  </a:cubicBezTo>
                  <a:cubicBezTo>
                    <a:pt x="1840" y="353"/>
                    <a:pt x="1509" y="0"/>
                    <a:pt x="1083"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15"/>
            <p:cNvSpPr/>
            <p:nvPr/>
          </p:nvSpPr>
          <p:spPr>
            <a:xfrm rot="5400000">
              <a:off x="8817110" y="638189"/>
              <a:ext cx="38116" cy="32585"/>
            </a:xfrm>
            <a:custGeom>
              <a:rect b="b" l="l" r="r" t="t"/>
              <a:pathLst>
                <a:path extrusionOk="0" h="1573" w="1840">
                  <a:moveTo>
                    <a:pt x="1069" y="0"/>
                  </a:moveTo>
                  <a:cubicBezTo>
                    <a:pt x="1061" y="0"/>
                    <a:pt x="1054" y="0"/>
                    <a:pt x="1046" y="1"/>
                  </a:cubicBezTo>
                  <a:cubicBezTo>
                    <a:pt x="344" y="1"/>
                    <a:pt x="0" y="848"/>
                    <a:pt x="490" y="1337"/>
                  </a:cubicBezTo>
                  <a:cubicBezTo>
                    <a:pt x="648" y="1500"/>
                    <a:pt x="846" y="1573"/>
                    <a:pt x="1040" y="1573"/>
                  </a:cubicBezTo>
                  <a:cubicBezTo>
                    <a:pt x="1446" y="1573"/>
                    <a:pt x="1840" y="1256"/>
                    <a:pt x="1840" y="782"/>
                  </a:cubicBezTo>
                  <a:cubicBezTo>
                    <a:pt x="1840" y="353"/>
                    <a:pt x="1495" y="0"/>
                    <a:pt x="106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15"/>
            <p:cNvSpPr/>
            <p:nvPr/>
          </p:nvSpPr>
          <p:spPr>
            <a:xfrm rot="5400000">
              <a:off x="8817100" y="810924"/>
              <a:ext cx="38136" cy="32585"/>
            </a:xfrm>
            <a:custGeom>
              <a:rect b="b" l="l" r="r" t="t"/>
              <a:pathLst>
                <a:path extrusionOk="0" h="1573" w="1841">
                  <a:moveTo>
                    <a:pt x="1069" y="0"/>
                  </a:moveTo>
                  <a:cubicBezTo>
                    <a:pt x="1062" y="0"/>
                    <a:pt x="1054" y="0"/>
                    <a:pt x="1046" y="1"/>
                  </a:cubicBezTo>
                  <a:cubicBezTo>
                    <a:pt x="345" y="1"/>
                    <a:pt x="0" y="848"/>
                    <a:pt x="490" y="1337"/>
                  </a:cubicBezTo>
                  <a:cubicBezTo>
                    <a:pt x="653" y="1500"/>
                    <a:pt x="852" y="1573"/>
                    <a:pt x="1046" y="1573"/>
                  </a:cubicBezTo>
                  <a:cubicBezTo>
                    <a:pt x="1453" y="1573"/>
                    <a:pt x="1840" y="1256"/>
                    <a:pt x="1840" y="782"/>
                  </a:cubicBezTo>
                  <a:cubicBezTo>
                    <a:pt x="1840" y="353"/>
                    <a:pt x="1496" y="0"/>
                    <a:pt x="106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15"/>
            <p:cNvSpPr/>
            <p:nvPr/>
          </p:nvSpPr>
          <p:spPr>
            <a:xfrm rot="5400000">
              <a:off x="8817100" y="983648"/>
              <a:ext cx="38136" cy="32585"/>
            </a:xfrm>
            <a:custGeom>
              <a:rect b="b" l="l" r="r" t="t"/>
              <a:pathLst>
                <a:path extrusionOk="0" h="1573" w="1841">
                  <a:moveTo>
                    <a:pt x="1083" y="0"/>
                  </a:moveTo>
                  <a:cubicBezTo>
                    <a:pt x="1075" y="0"/>
                    <a:pt x="1067" y="0"/>
                    <a:pt x="1059" y="1"/>
                  </a:cubicBezTo>
                  <a:cubicBezTo>
                    <a:pt x="358" y="1"/>
                    <a:pt x="1" y="848"/>
                    <a:pt x="504" y="1337"/>
                  </a:cubicBezTo>
                  <a:cubicBezTo>
                    <a:pt x="662" y="1500"/>
                    <a:pt x="858" y="1573"/>
                    <a:pt x="1051" y="1573"/>
                  </a:cubicBezTo>
                  <a:cubicBezTo>
                    <a:pt x="1453" y="1573"/>
                    <a:pt x="1840" y="1256"/>
                    <a:pt x="1840" y="782"/>
                  </a:cubicBezTo>
                  <a:cubicBezTo>
                    <a:pt x="1840" y="353"/>
                    <a:pt x="1509" y="0"/>
                    <a:pt x="1083"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15"/>
            <p:cNvSpPr/>
            <p:nvPr/>
          </p:nvSpPr>
          <p:spPr>
            <a:xfrm rot="5400000">
              <a:off x="8817100" y="1156373"/>
              <a:ext cx="38136" cy="32585"/>
            </a:xfrm>
            <a:custGeom>
              <a:rect b="b" l="l" r="r" t="t"/>
              <a:pathLst>
                <a:path extrusionOk="0" h="1573" w="1841">
                  <a:moveTo>
                    <a:pt x="1083" y="0"/>
                  </a:moveTo>
                  <a:cubicBezTo>
                    <a:pt x="1075" y="0"/>
                    <a:pt x="1068" y="0"/>
                    <a:pt x="1060" y="1"/>
                  </a:cubicBezTo>
                  <a:cubicBezTo>
                    <a:pt x="358" y="1"/>
                    <a:pt x="1" y="848"/>
                    <a:pt x="504" y="1337"/>
                  </a:cubicBezTo>
                  <a:cubicBezTo>
                    <a:pt x="662" y="1500"/>
                    <a:pt x="858" y="1573"/>
                    <a:pt x="1051" y="1573"/>
                  </a:cubicBezTo>
                  <a:cubicBezTo>
                    <a:pt x="1453" y="1573"/>
                    <a:pt x="1841" y="1256"/>
                    <a:pt x="1841" y="782"/>
                  </a:cubicBezTo>
                  <a:cubicBezTo>
                    <a:pt x="1841" y="353"/>
                    <a:pt x="1509" y="0"/>
                    <a:pt x="1083"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15"/>
            <p:cNvSpPr/>
            <p:nvPr/>
          </p:nvSpPr>
          <p:spPr>
            <a:xfrm rot="5400000">
              <a:off x="8643826" y="119455"/>
              <a:ext cx="38385" cy="32854"/>
            </a:xfrm>
            <a:custGeom>
              <a:rect b="b" l="l" r="r" t="t"/>
              <a:pathLst>
                <a:path extrusionOk="0" h="1586" w="1853">
                  <a:moveTo>
                    <a:pt x="1059" y="0"/>
                  </a:moveTo>
                  <a:cubicBezTo>
                    <a:pt x="357" y="0"/>
                    <a:pt x="0" y="860"/>
                    <a:pt x="503" y="1350"/>
                  </a:cubicBezTo>
                  <a:cubicBezTo>
                    <a:pt x="666" y="1513"/>
                    <a:pt x="865" y="1586"/>
                    <a:pt x="1059" y="1586"/>
                  </a:cubicBezTo>
                  <a:cubicBezTo>
                    <a:pt x="1466" y="1586"/>
                    <a:pt x="1853" y="1269"/>
                    <a:pt x="1853" y="794"/>
                  </a:cubicBezTo>
                  <a:cubicBezTo>
                    <a:pt x="1853" y="357"/>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15"/>
            <p:cNvSpPr/>
            <p:nvPr/>
          </p:nvSpPr>
          <p:spPr>
            <a:xfrm rot="5400000">
              <a:off x="8644013" y="292387"/>
              <a:ext cx="38136" cy="32730"/>
            </a:xfrm>
            <a:custGeom>
              <a:rect b="b" l="l" r="r" t="t"/>
              <a:pathLst>
                <a:path extrusionOk="0" h="1580" w="1841">
                  <a:moveTo>
                    <a:pt x="1059" y="0"/>
                  </a:moveTo>
                  <a:cubicBezTo>
                    <a:pt x="358" y="0"/>
                    <a:pt x="0" y="847"/>
                    <a:pt x="503" y="1350"/>
                  </a:cubicBezTo>
                  <a:cubicBezTo>
                    <a:pt x="662" y="1509"/>
                    <a:pt x="858" y="1580"/>
                    <a:pt x="1050" y="1580"/>
                  </a:cubicBezTo>
                  <a:cubicBezTo>
                    <a:pt x="1453" y="1580"/>
                    <a:pt x="1840" y="1269"/>
                    <a:pt x="1840" y="794"/>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15"/>
            <p:cNvSpPr/>
            <p:nvPr/>
          </p:nvSpPr>
          <p:spPr>
            <a:xfrm rot="5400000">
              <a:off x="8644013" y="465112"/>
              <a:ext cx="38136" cy="32730"/>
            </a:xfrm>
            <a:custGeom>
              <a:rect b="b" l="l" r="r" t="t"/>
              <a:pathLst>
                <a:path extrusionOk="0" h="1580" w="1841">
                  <a:moveTo>
                    <a:pt x="1060" y="0"/>
                  </a:moveTo>
                  <a:cubicBezTo>
                    <a:pt x="358" y="0"/>
                    <a:pt x="1" y="847"/>
                    <a:pt x="504" y="1350"/>
                  </a:cubicBezTo>
                  <a:cubicBezTo>
                    <a:pt x="662" y="1509"/>
                    <a:pt x="858" y="1580"/>
                    <a:pt x="1050" y="1580"/>
                  </a:cubicBezTo>
                  <a:cubicBezTo>
                    <a:pt x="1453" y="1580"/>
                    <a:pt x="1840" y="1269"/>
                    <a:pt x="1840" y="794"/>
                  </a:cubicBezTo>
                  <a:cubicBezTo>
                    <a:pt x="1840" y="357"/>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15"/>
            <p:cNvSpPr/>
            <p:nvPr/>
          </p:nvSpPr>
          <p:spPr>
            <a:xfrm rot="5400000">
              <a:off x="8644023" y="638116"/>
              <a:ext cx="38116" cy="32730"/>
            </a:xfrm>
            <a:custGeom>
              <a:rect b="b" l="l" r="r" t="t"/>
              <a:pathLst>
                <a:path extrusionOk="0" h="1580" w="1840">
                  <a:moveTo>
                    <a:pt x="1046" y="0"/>
                  </a:moveTo>
                  <a:cubicBezTo>
                    <a:pt x="344" y="0"/>
                    <a:pt x="0" y="847"/>
                    <a:pt x="490" y="1350"/>
                  </a:cubicBezTo>
                  <a:cubicBezTo>
                    <a:pt x="653" y="1509"/>
                    <a:pt x="851" y="1580"/>
                    <a:pt x="1046" y="1580"/>
                  </a:cubicBezTo>
                  <a:cubicBezTo>
                    <a:pt x="1452" y="1580"/>
                    <a:pt x="1840" y="1269"/>
                    <a:pt x="1840" y="794"/>
                  </a:cubicBezTo>
                  <a:cubicBezTo>
                    <a:pt x="1840" y="357"/>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15"/>
            <p:cNvSpPr/>
            <p:nvPr/>
          </p:nvSpPr>
          <p:spPr>
            <a:xfrm rot="5400000">
              <a:off x="8644013" y="810851"/>
              <a:ext cx="38136" cy="32730"/>
            </a:xfrm>
            <a:custGeom>
              <a:rect b="b" l="l" r="r" t="t"/>
              <a:pathLst>
                <a:path extrusionOk="0" h="1580" w="1841">
                  <a:moveTo>
                    <a:pt x="1046" y="0"/>
                  </a:moveTo>
                  <a:cubicBezTo>
                    <a:pt x="345" y="0"/>
                    <a:pt x="0" y="847"/>
                    <a:pt x="490" y="1350"/>
                  </a:cubicBezTo>
                  <a:cubicBezTo>
                    <a:pt x="653" y="1509"/>
                    <a:pt x="852" y="1580"/>
                    <a:pt x="1046" y="1580"/>
                  </a:cubicBezTo>
                  <a:cubicBezTo>
                    <a:pt x="1453" y="1580"/>
                    <a:pt x="1840" y="1269"/>
                    <a:pt x="1840" y="794"/>
                  </a:cubicBezTo>
                  <a:cubicBezTo>
                    <a:pt x="1840" y="357"/>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15"/>
            <p:cNvSpPr/>
            <p:nvPr/>
          </p:nvSpPr>
          <p:spPr>
            <a:xfrm rot="5400000">
              <a:off x="8644013" y="983576"/>
              <a:ext cx="38136" cy="32730"/>
            </a:xfrm>
            <a:custGeom>
              <a:rect b="b" l="l" r="r" t="t"/>
              <a:pathLst>
                <a:path extrusionOk="0" h="1580" w="1841">
                  <a:moveTo>
                    <a:pt x="1059" y="0"/>
                  </a:moveTo>
                  <a:cubicBezTo>
                    <a:pt x="358" y="0"/>
                    <a:pt x="1" y="847"/>
                    <a:pt x="504" y="1350"/>
                  </a:cubicBezTo>
                  <a:cubicBezTo>
                    <a:pt x="662" y="1509"/>
                    <a:pt x="858" y="1580"/>
                    <a:pt x="1050" y="1580"/>
                  </a:cubicBezTo>
                  <a:cubicBezTo>
                    <a:pt x="1453" y="1580"/>
                    <a:pt x="1840" y="1269"/>
                    <a:pt x="1840" y="794"/>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15"/>
            <p:cNvSpPr/>
            <p:nvPr/>
          </p:nvSpPr>
          <p:spPr>
            <a:xfrm rot="5400000">
              <a:off x="8644013" y="1156301"/>
              <a:ext cx="38136" cy="32730"/>
            </a:xfrm>
            <a:custGeom>
              <a:rect b="b" l="l" r="r" t="t"/>
              <a:pathLst>
                <a:path extrusionOk="0" h="1580" w="1841">
                  <a:moveTo>
                    <a:pt x="1060" y="0"/>
                  </a:moveTo>
                  <a:cubicBezTo>
                    <a:pt x="358" y="0"/>
                    <a:pt x="1" y="847"/>
                    <a:pt x="504" y="1350"/>
                  </a:cubicBezTo>
                  <a:cubicBezTo>
                    <a:pt x="662" y="1509"/>
                    <a:pt x="858" y="1580"/>
                    <a:pt x="1051" y="1580"/>
                  </a:cubicBezTo>
                  <a:cubicBezTo>
                    <a:pt x="1453" y="1580"/>
                    <a:pt x="1841" y="1269"/>
                    <a:pt x="1841" y="794"/>
                  </a:cubicBezTo>
                  <a:cubicBezTo>
                    <a:pt x="1841" y="357"/>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15"/>
            <p:cNvSpPr/>
            <p:nvPr/>
          </p:nvSpPr>
          <p:spPr>
            <a:xfrm rot="5400000">
              <a:off x="8470553" y="119445"/>
              <a:ext cx="38385" cy="32875"/>
            </a:xfrm>
            <a:custGeom>
              <a:rect b="b" l="l" r="r" t="t"/>
              <a:pathLst>
                <a:path extrusionOk="0" h="1587" w="1853">
                  <a:moveTo>
                    <a:pt x="1059" y="1"/>
                  </a:moveTo>
                  <a:cubicBezTo>
                    <a:pt x="357" y="1"/>
                    <a:pt x="0" y="848"/>
                    <a:pt x="503" y="1351"/>
                  </a:cubicBezTo>
                  <a:cubicBezTo>
                    <a:pt x="666" y="1514"/>
                    <a:pt x="865" y="1586"/>
                    <a:pt x="1059" y="1586"/>
                  </a:cubicBezTo>
                  <a:cubicBezTo>
                    <a:pt x="1466" y="1586"/>
                    <a:pt x="1853" y="1269"/>
                    <a:pt x="1853" y="795"/>
                  </a:cubicBezTo>
                  <a:cubicBezTo>
                    <a:pt x="1853" y="358"/>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15"/>
            <p:cNvSpPr/>
            <p:nvPr/>
          </p:nvSpPr>
          <p:spPr>
            <a:xfrm rot="5400000">
              <a:off x="8470739" y="292377"/>
              <a:ext cx="38136" cy="32750"/>
            </a:xfrm>
            <a:custGeom>
              <a:rect b="b" l="l" r="r" t="t"/>
              <a:pathLst>
                <a:path extrusionOk="0" h="1581" w="1841">
                  <a:moveTo>
                    <a:pt x="1059" y="1"/>
                  </a:moveTo>
                  <a:cubicBezTo>
                    <a:pt x="358" y="1"/>
                    <a:pt x="0" y="848"/>
                    <a:pt x="503" y="1351"/>
                  </a:cubicBezTo>
                  <a:cubicBezTo>
                    <a:pt x="662" y="1509"/>
                    <a:pt x="858" y="1580"/>
                    <a:pt x="1050" y="1580"/>
                  </a:cubicBezTo>
                  <a:cubicBezTo>
                    <a:pt x="1453" y="1580"/>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15"/>
            <p:cNvSpPr/>
            <p:nvPr/>
          </p:nvSpPr>
          <p:spPr>
            <a:xfrm rot="5400000">
              <a:off x="8470739" y="465101"/>
              <a:ext cx="38136" cy="32750"/>
            </a:xfrm>
            <a:custGeom>
              <a:rect b="b" l="l" r="r" t="t"/>
              <a:pathLst>
                <a:path extrusionOk="0" h="1581" w="1841">
                  <a:moveTo>
                    <a:pt x="1060" y="1"/>
                  </a:moveTo>
                  <a:cubicBezTo>
                    <a:pt x="358" y="1"/>
                    <a:pt x="1" y="848"/>
                    <a:pt x="504" y="1351"/>
                  </a:cubicBezTo>
                  <a:cubicBezTo>
                    <a:pt x="662" y="1509"/>
                    <a:pt x="858" y="1580"/>
                    <a:pt x="1050" y="1580"/>
                  </a:cubicBezTo>
                  <a:cubicBezTo>
                    <a:pt x="1453" y="1580"/>
                    <a:pt x="1840" y="1269"/>
                    <a:pt x="1840" y="795"/>
                  </a:cubicBezTo>
                  <a:cubicBezTo>
                    <a:pt x="1840" y="358"/>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15"/>
            <p:cNvSpPr/>
            <p:nvPr/>
          </p:nvSpPr>
          <p:spPr>
            <a:xfrm rot="5400000">
              <a:off x="8470750" y="638106"/>
              <a:ext cx="38116" cy="32750"/>
            </a:xfrm>
            <a:custGeom>
              <a:rect b="b" l="l" r="r" t="t"/>
              <a:pathLst>
                <a:path extrusionOk="0" h="1581" w="1840">
                  <a:moveTo>
                    <a:pt x="1046" y="1"/>
                  </a:moveTo>
                  <a:cubicBezTo>
                    <a:pt x="344" y="1"/>
                    <a:pt x="0" y="848"/>
                    <a:pt x="490" y="1351"/>
                  </a:cubicBezTo>
                  <a:cubicBezTo>
                    <a:pt x="653" y="1509"/>
                    <a:pt x="851" y="1580"/>
                    <a:pt x="1046" y="1580"/>
                  </a:cubicBezTo>
                  <a:cubicBezTo>
                    <a:pt x="1452" y="1580"/>
                    <a:pt x="1840" y="1269"/>
                    <a:pt x="1840" y="795"/>
                  </a:cubicBezTo>
                  <a:cubicBezTo>
                    <a:pt x="1840" y="358"/>
                    <a:pt x="1483" y="1"/>
                    <a:pt x="104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15"/>
            <p:cNvSpPr/>
            <p:nvPr/>
          </p:nvSpPr>
          <p:spPr>
            <a:xfrm rot="5400000">
              <a:off x="8470739" y="810841"/>
              <a:ext cx="38136" cy="32750"/>
            </a:xfrm>
            <a:custGeom>
              <a:rect b="b" l="l" r="r" t="t"/>
              <a:pathLst>
                <a:path extrusionOk="0" h="1581" w="1841">
                  <a:moveTo>
                    <a:pt x="1046" y="1"/>
                  </a:moveTo>
                  <a:cubicBezTo>
                    <a:pt x="345" y="1"/>
                    <a:pt x="0" y="848"/>
                    <a:pt x="490" y="1351"/>
                  </a:cubicBezTo>
                  <a:cubicBezTo>
                    <a:pt x="653" y="1509"/>
                    <a:pt x="852" y="1580"/>
                    <a:pt x="1046" y="1580"/>
                  </a:cubicBezTo>
                  <a:cubicBezTo>
                    <a:pt x="1453" y="1580"/>
                    <a:pt x="1840" y="1269"/>
                    <a:pt x="1840" y="795"/>
                  </a:cubicBezTo>
                  <a:cubicBezTo>
                    <a:pt x="1840" y="358"/>
                    <a:pt x="1483" y="1"/>
                    <a:pt x="104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15"/>
            <p:cNvSpPr/>
            <p:nvPr/>
          </p:nvSpPr>
          <p:spPr>
            <a:xfrm rot="5400000">
              <a:off x="8470739" y="983566"/>
              <a:ext cx="38136" cy="32750"/>
            </a:xfrm>
            <a:custGeom>
              <a:rect b="b" l="l" r="r" t="t"/>
              <a:pathLst>
                <a:path extrusionOk="0" h="1581" w="1841">
                  <a:moveTo>
                    <a:pt x="1059" y="1"/>
                  </a:moveTo>
                  <a:cubicBezTo>
                    <a:pt x="358" y="1"/>
                    <a:pt x="1" y="848"/>
                    <a:pt x="504" y="1351"/>
                  </a:cubicBezTo>
                  <a:cubicBezTo>
                    <a:pt x="662" y="1509"/>
                    <a:pt x="858" y="1580"/>
                    <a:pt x="1050" y="1580"/>
                  </a:cubicBezTo>
                  <a:cubicBezTo>
                    <a:pt x="1453" y="1580"/>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15"/>
            <p:cNvSpPr/>
            <p:nvPr/>
          </p:nvSpPr>
          <p:spPr>
            <a:xfrm rot="5400000">
              <a:off x="8470739" y="1156290"/>
              <a:ext cx="38136" cy="32750"/>
            </a:xfrm>
            <a:custGeom>
              <a:rect b="b" l="l" r="r" t="t"/>
              <a:pathLst>
                <a:path extrusionOk="0" h="1581" w="1841">
                  <a:moveTo>
                    <a:pt x="1060" y="1"/>
                  </a:moveTo>
                  <a:cubicBezTo>
                    <a:pt x="358" y="1"/>
                    <a:pt x="1" y="848"/>
                    <a:pt x="504" y="1351"/>
                  </a:cubicBezTo>
                  <a:cubicBezTo>
                    <a:pt x="662" y="1509"/>
                    <a:pt x="858" y="1580"/>
                    <a:pt x="1051" y="1580"/>
                  </a:cubicBezTo>
                  <a:cubicBezTo>
                    <a:pt x="1453" y="1580"/>
                    <a:pt x="1841" y="1269"/>
                    <a:pt x="1841" y="795"/>
                  </a:cubicBezTo>
                  <a:cubicBezTo>
                    <a:pt x="1841" y="358"/>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15"/>
            <p:cNvSpPr/>
            <p:nvPr/>
          </p:nvSpPr>
          <p:spPr>
            <a:xfrm rot="5400000">
              <a:off x="8297341" y="119517"/>
              <a:ext cx="38385" cy="32730"/>
            </a:xfrm>
            <a:custGeom>
              <a:rect b="b" l="l" r="r" t="t"/>
              <a:pathLst>
                <a:path extrusionOk="0" h="1580" w="1853">
                  <a:moveTo>
                    <a:pt x="1059" y="0"/>
                  </a:moveTo>
                  <a:cubicBezTo>
                    <a:pt x="357" y="0"/>
                    <a:pt x="0" y="847"/>
                    <a:pt x="503" y="1350"/>
                  </a:cubicBezTo>
                  <a:cubicBezTo>
                    <a:pt x="665" y="1508"/>
                    <a:pt x="863" y="1580"/>
                    <a:pt x="1057" y="1580"/>
                  </a:cubicBezTo>
                  <a:cubicBezTo>
                    <a:pt x="1464" y="1580"/>
                    <a:pt x="1853" y="1265"/>
                    <a:pt x="1853" y="781"/>
                  </a:cubicBezTo>
                  <a:cubicBezTo>
                    <a:pt x="1853" y="358"/>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15"/>
            <p:cNvSpPr/>
            <p:nvPr/>
          </p:nvSpPr>
          <p:spPr>
            <a:xfrm rot="5400000">
              <a:off x="8297538" y="292459"/>
              <a:ext cx="38136" cy="32585"/>
            </a:xfrm>
            <a:custGeom>
              <a:rect b="b" l="l" r="r" t="t"/>
              <a:pathLst>
                <a:path extrusionOk="0" h="1573" w="1841">
                  <a:moveTo>
                    <a:pt x="1059" y="0"/>
                  </a:moveTo>
                  <a:cubicBezTo>
                    <a:pt x="358" y="0"/>
                    <a:pt x="0" y="847"/>
                    <a:pt x="503" y="1337"/>
                  </a:cubicBezTo>
                  <a:cubicBezTo>
                    <a:pt x="662" y="1500"/>
                    <a:pt x="858" y="1573"/>
                    <a:pt x="1051" y="1573"/>
                  </a:cubicBezTo>
                  <a:cubicBezTo>
                    <a:pt x="1453" y="1573"/>
                    <a:pt x="1840" y="1256"/>
                    <a:pt x="1840" y="781"/>
                  </a:cubicBezTo>
                  <a:cubicBezTo>
                    <a:pt x="1840" y="358"/>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15"/>
            <p:cNvSpPr/>
            <p:nvPr/>
          </p:nvSpPr>
          <p:spPr>
            <a:xfrm rot="5400000">
              <a:off x="8297538" y="465184"/>
              <a:ext cx="38136" cy="32585"/>
            </a:xfrm>
            <a:custGeom>
              <a:rect b="b" l="l" r="r" t="t"/>
              <a:pathLst>
                <a:path extrusionOk="0" h="1573" w="1841">
                  <a:moveTo>
                    <a:pt x="1060" y="0"/>
                  </a:moveTo>
                  <a:cubicBezTo>
                    <a:pt x="358" y="0"/>
                    <a:pt x="1" y="847"/>
                    <a:pt x="504" y="1337"/>
                  </a:cubicBezTo>
                  <a:cubicBezTo>
                    <a:pt x="662" y="1500"/>
                    <a:pt x="858" y="1573"/>
                    <a:pt x="1051" y="1573"/>
                  </a:cubicBezTo>
                  <a:cubicBezTo>
                    <a:pt x="1453" y="1573"/>
                    <a:pt x="1840" y="1256"/>
                    <a:pt x="1840" y="781"/>
                  </a:cubicBezTo>
                  <a:cubicBezTo>
                    <a:pt x="1840" y="358"/>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15"/>
            <p:cNvSpPr/>
            <p:nvPr/>
          </p:nvSpPr>
          <p:spPr>
            <a:xfrm rot="5400000">
              <a:off x="8297548" y="638189"/>
              <a:ext cx="38116" cy="32585"/>
            </a:xfrm>
            <a:custGeom>
              <a:rect b="b" l="l" r="r" t="t"/>
              <a:pathLst>
                <a:path extrusionOk="0" h="1573" w="1840">
                  <a:moveTo>
                    <a:pt x="1046" y="0"/>
                  </a:moveTo>
                  <a:cubicBezTo>
                    <a:pt x="344" y="0"/>
                    <a:pt x="0" y="847"/>
                    <a:pt x="490" y="1337"/>
                  </a:cubicBezTo>
                  <a:cubicBezTo>
                    <a:pt x="653" y="1500"/>
                    <a:pt x="852" y="1573"/>
                    <a:pt x="1046" y="1573"/>
                  </a:cubicBezTo>
                  <a:cubicBezTo>
                    <a:pt x="1453" y="1573"/>
                    <a:pt x="1840" y="1256"/>
                    <a:pt x="1840" y="781"/>
                  </a:cubicBezTo>
                  <a:cubicBezTo>
                    <a:pt x="1840" y="358"/>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15"/>
            <p:cNvSpPr/>
            <p:nvPr/>
          </p:nvSpPr>
          <p:spPr>
            <a:xfrm rot="5400000">
              <a:off x="8297538" y="810924"/>
              <a:ext cx="38136" cy="32585"/>
            </a:xfrm>
            <a:custGeom>
              <a:rect b="b" l="l" r="r" t="t"/>
              <a:pathLst>
                <a:path extrusionOk="0" h="1573" w="1841">
                  <a:moveTo>
                    <a:pt x="1046" y="0"/>
                  </a:moveTo>
                  <a:cubicBezTo>
                    <a:pt x="345" y="0"/>
                    <a:pt x="0" y="847"/>
                    <a:pt x="490" y="1337"/>
                  </a:cubicBezTo>
                  <a:cubicBezTo>
                    <a:pt x="653" y="1500"/>
                    <a:pt x="852" y="1573"/>
                    <a:pt x="1046" y="1573"/>
                  </a:cubicBezTo>
                  <a:cubicBezTo>
                    <a:pt x="1453" y="1573"/>
                    <a:pt x="1840" y="1256"/>
                    <a:pt x="1840" y="781"/>
                  </a:cubicBezTo>
                  <a:cubicBezTo>
                    <a:pt x="1840" y="358"/>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15"/>
            <p:cNvSpPr/>
            <p:nvPr/>
          </p:nvSpPr>
          <p:spPr>
            <a:xfrm rot="5400000">
              <a:off x="8297538" y="983648"/>
              <a:ext cx="38136" cy="32585"/>
            </a:xfrm>
            <a:custGeom>
              <a:rect b="b" l="l" r="r" t="t"/>
              <a:pathLst>
                <a:path extrusionOk="0" h="1573" w="1841">
                  <a:moveTo>
                    <a:pt x="1059" y="0"/>
                  </a:moveTo>
                  <a:cubicBezTo>
                    <a:pt x="358" y="0"/>
                    <a:pt x="1" y="847"/>
                    <a:pt x="504" y="1337"/>
                  </a:cubicBezTo>
                  <a:cubicBezTo>
                    <a:pt x="662" y="1500"/>
                    <a:pt x="858" y="1573"/>
                    <a:pt x="1051" y="1573"/>
                  </a:cubicBezTo>
                  <a:cubicBezTo>
                    <a:pt x="1453" y="1573"/>
                    <a:pt x="1840" y="1256"/>
                    <a:pt x="1840" y="781"/>
                  </a:cubicBezTo>
                  <a:cubicBezTo>
                    <a:pt x="1840" y="358"/>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15"/>
            <p:cNvSpPr/>
            <p:nvPr/>
          </p:nvSpPr>
          <p:spPr>
            <a:xfrm rot="5400000">
              <a:off x="8297538" y="1156373"/>
              <a:ext cx="38136" cy="32585"/>
            </a:xfrm>
            <a:custGeom>
              <a:rect b="b" l="l" r="r" t="t"/>
              <a:pathLst>
                <a:path extrusionOk="0" h="1573" w="1841">
                  <a:moveTo>
                    <a:pt x="1060" y="0"/>
                  </a:moveTo>
                  <a:cubicBezTo>
                    <a:pt x="358" y="0"/>
                    <a:pt x="1" y="847"/>
                    <a:pt x="504" y="1337"/>
                  </a:cubicBezTo>
                  <a:cubicBezTo>
                    <a:pt x="662" y="1500"/>
                    <a:pt x="858" y="1573"/>
                    <a:pt x="1051" y="1573"/>
                  </a:cubicBezTo>
                  <a:cubicBezTo>
                    <a:pt x="1453" y="1573"/>
                    <a:pt x="1841" y="1256"/>
                    <a:pt x="1841" y="781"/>
                  </a:cubicBezTo>
                  <a:cubicBezTo>
                    <a:pt x="1841" y="358"/>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 name="Google Shape;928;p15"/>
          <p:cNvGrpSpPr/>
          <p:nvPr/>
        </p:nvGrpSpPr>
        <p:grpSpPr>
          <a:xfrm>
            <a:off x="119952" y="4603495"/>
            <a:ext cx="552416" cy="556580"/>
            <a:chOff x="119952" y="4603495"/>
            <a:chExt cx="552416" cy="556580"/>
          </a:xfrm>
        </p:grpSpPr>
        <p:sp>
          <p:nvSpPr>
            <p:cNvPr id="929" name="Google Shape;929;p15"/>
            <p:cNvSpPr/>
            <p:nvPr/>
          </p:nvSpPr>
          <p:spPr>
            <a:xfrm rot="5400000">
              <a:off x="636945" y="4606188"/>
              <a:ext cx="38116" cy="32730"/>
            </a:xfrm>
            <a:custGeom>
              <a:rect b="b" l="l" r="r" t="t"/>
              <a:pathLst>
                <a:path extrusionOk="0" h="1580" w="1840">
                  <a:moveTo>
                    <a:pt x="1059" y="0"/>
                  </a:moveTo>
                  <a:cubicBezTo>
                    <a:pt x="344" y="0"/>
                    <a:pt x="0" y="847"/>
                    <a:pt x="490" y="1350"/>
                  </a:cubicBezTo>
                  <a:cubicBezTo>
                    <a:pt x="653" y="1508"/>
                    <a:pt x="851" y="1580"/>
                    <a:pt x="1046" y="1580"/>
                  </a:cubicBezTo>
                  <a:cubicBezTo>
                    <a:pt x="1452" y="1580"/>
                    <a:pt x="1840" y="1269"/>
                    <a:pt x="1840" y="794"/>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15"/>
            <p:cNvSpPr/>
            <p:nvPr/>
          </p:nvSpPr>
          <p:spPr>
            <a:xfrm rot="5400000">
              <a:off x="636935" y="4778923"/>
              <a:ext cx="38136" cy="32730"/>
            </a:xfrm>
            <a:custGeom>
              <a:rect b="b" l="l" r="r" t="t"/>
              <a:pathLst>
                <a:path extrusionOk="0" h="1580" w="1841">
                  <a:moveTo>
                    <a:pt x="1059" y="0"/>
                  </a:moveTo>
                  <a:cubicBezTo>
                    <a:pt x="358" y="0"/>
                    <a:pt x="1" y="847"/>
                    <a:pt x="503" y="1350"/>
                  </a:cubicBezTo>
                  <a:cubicBezTo>
                    <a:pt x="662" y="1508"/>
                    <a:pt x="858" y="1580"/>
                    <a:pt x="1050" y="1580"/>
                  </a:cubicBezTo>
                  <a:cubicBezTo>
                    <a:pt x="1453" y="1580"/>
                    <a:pt x="1840" y="1269"/>
                    <a:pt x="1840" y="794"/>
                  </a:cubicBezTo>
                  <a:cubicBezTo>
                    <a:pt x="1840" y="357"/>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15"/>
            <p:cNvSpPr/>
            <p:nvPr/>
          </p:nvSpPr>
          <p:spPr>
            <a:xfrm rot="5400000">
              <a:off x="636800" y="4951782"/>
              <a:ext cx="38406" cy="32730"/>
            </a:xfrm>
            <a:custGeom>
              <a:rect b="b" l="l" r="r" t="t"/>
              <a:pathLst>
                <a:path extrusionOk="0" h="1580" w="1854">
                  <a:moveTo>
                    <a:pt x="1060" y="0"/>
                  </a:moveTo>
                  <a:cubicBezTo>
                    <a:pt x="358" y="0"/>
                    <a:pt x="1" y="847"/>
                    <a:pt x="504" y="1350"/>
                  </a:cubicBezTo>
                  <a:cubicBezTo>
                    <a:pt x="666" y="1508"/>
                    <a:pt x="865" y="1580"/>
                    <a:pt x="1060" y="1580"/>
                  </a:cubicBezTo>
                  <a:cubicBezTo>
                    <a:pt x="1466" y="1580"/>
                    <a:pt x="1854" y="1269"/>
                    <a:pt x="1854" y="794"/>
                  </a:cubicBezTo>
                  <a:cubicBezTo>
                    <a:pt x="1854" y="357"/>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15"/>
            <p:cNvSpPr/>
            <p:nvPr/>
          </p:nvSpPr>
          <p:spPr>
            <a:xfrm rot="5400000">
              <a:off x="636945" y="5124652"/>
              <a:ext cx="38116" cy="32730"/>
            </a:xfrm>
            <a:custGeom>
              <a:rect b="b" l="l" r="r" t="t"/>
              <a:pathLst>
                <a:path extrusionOk="0" h="1580" w="1840">
                  <a:moveTo>
                    <a:pt x="1046" y="0"/>
                  </a:moveTo>
                  <a:cubicBezTo>
                    <a:pt x="344" y="0"/>
                    <a:pt x="0" y="847"/>
                    <a:pt x="490" y="1350"/>
                  </a:cubicBezTo>
                  <a:cubicBezTo>
                    <a:pt x="653" y="1508"/>
                    <a:pt x="851" y="1580"/>
                    <a:pt x="1046" y="1580"/>
                  </a:cubicBezTo>
                  <a:cubicBezTo>
                    <a:pt x="1452" y="1580"/>
                    <a:pt x="1840" y="1269"/>
                    <a:pt x="1840" y="794"/>
                  </a:cubicBezTo>
                  <a:cubicBezTo>
                    <a:pt x="1840" y="344"/>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15"/>
            <p:cNvSpPr/>
            <p:nvPr/>
          </p:nvSpPr>
          <p:spPr>
            <a:xfrm rot="5400000">
              <a:off x="463755" y="4606260"/>
              <a:ext cx="38116" cy="32585"/>
            </a:xfrm>
            <a:custGeom>
              <a:rect b="b" l="l" r="r" t="t"/>
              <a:pathLst>
                <a:path extrusionOk="0" h="1573" w="1840">
                  <a:moveTo>
                    <a:pt x="1059" y="1"/>
                  </a:moveTo>
                  <a:cubicBezTo>
                    <a:pt x="344" y="1"/>
                    <a:pt x="0" y="848"/>
                    <a:pt x="490" y="1337"/>
                  </a:cubicBezTo>
                  <a:cubicBezTo>
                    <a:pt x="653" y="1500"/>
                    <a:pt x="852" y="1573"/>
                    <a:pt x="1046" y="1573"/>
                  </a:cubicBezTo>
                  <a:cubicBezTo>
                    <a:pt x="1453" y="1573"/>
                    <a:pt x="1840" y="1256"/>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15"/>
            <p:cNvSpPr/>
            <p:nvPr/>
          </p:nvSpPr>
          <p:spPr>
            <a:xfrm rot="5400000">
              <a:off x="463744" y="4778995"/>
              <a:ext cx="38136" cy="32585"/>
            </a:xfrm>
            <a:custGeom>
              <a:rect b="b" l="l" r="r" t="t"/>
              <a:pathLst>
                <a:path extrusionOk="0" h="1573" w="1841">
                  <a:moveTo>
                    <a:pt x="1059" y="1"/>
                  </a:moveTo>
                  <a:cubicBezTo>
                    <a:pt x="358" y="1"/>
                    <a:pt x="1" y="848"/>
                    <a:pt x="503" y="1337"/>
                  </a:cubicBezTo>
                  <a:cubicBezTo>
                    <a:pt x="662" y="1500"/>
                    <a:pt x="858" y="1573"/>
                    <a:pt x="1051" y="1573"/>
                  </a:cubicBezTo>
                  <a:cubicBezTo>
                    <a:pt x="1453" y="1573"/>
                    <a:pt x="1840" y="1256"/>
                    <a:pt x="1840" y="782"/>
                  </a:cubicBezTo>
                  <a:cubicBezTo>
                    <a:pt x="1840" y="345"/>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15"/>
            <p:cNvSpPr/>
            <p:nvPr/>
          </p:nvSpPr>
          <p:spPr>
            <a:xfrm rot="5400000">
              <a:off x="463558" y="4951803"/>
              <a:ext cx="38406" cy="32688"/>
            </a:xfrm>
            <a:custGeom>
              <a:rect b="b" l="l" r="r" t="t"/>
              <a:pathLst>
                <a:path extrusionOk="0" h="1578" w="1854">
                  <a:moveTo>
                    <a:pt x="1060" y="1"/>
                  </a:moveTo>
                  <a:cubicBezTo>
                    <a:pt x="358" y="1"/>
                    <a:pt x="1" y="848"/>
                    <a:pt x="504" y="1351"/>
                  </a:cubicBezTo>
                  <a:cubicBezTo>
                    <a:pt x="664" y="1507"/>
                    <a:pt x="860" y="1577"/>
                    <a:pt x="1052" y="1577"/>
                  </a:cubicBezTo>
                  <a:cubicBezTo>
                    <a:pt x="1461" y="1577"/>
                    <a:pt x="1854" y="1259"/>
                    <a:pt x="1854" y="782"/>
                  </a:cubicBezTo>
                  <a:cubicBezTo>
                    <a:pt x="1840" y="345"/>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15"/>
            <p:cNvSpPr/>
            <p:nvPr/>
          </p:nvSpPr>
          <p:spPr>
            <a:xfrm rot="5400000">
              <a:off x="463703" y="5124673"/>
              <a:ext cx="38116" cy="32688"/>
            </a:xfrm>
            <a:custGeom>
              <a:rect b="b" l="l" r="r" t="t"/>
              <a:pathLst>
                <a:path extrusionOk="0" h="1578" w="1840">
                  <a:moveTo>
                    <a:pt x="1046" y="1"/>
                  </a:moveTo>
                  <a:cubicBezTo>
                    <a:pt x="344" y="1"/>
                    <a:pt x="0" y="848"/>
                    <a:pt x="490" y="1351"/>
                  </a:cubicBezTo>
                  <a:cubicBezTo>
                    <a:pt x="651" y="1507"/>
                    <a:pt x="846" y="1577"/>
                    <a:pt x="1038" y="1577"/>
                  </a:cubicBezTo>
                  <a:cubicBezTo>
                    <a:pt x="1447" y="1577"/>
                    <a:pt x="1840" y="1259"/>
                    <a:pt x="1840" y="782"/>
                  </a:cubicBezTo>
                  <a:cubicBezTo>
                    <a:pt x="1840" y="345"/>
                    <a:pt x="1483" y="1"/>
                    <a:pt x="104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15"/>
            <p:cNvSpPr/>
            <p:nvPr/>
          </p:nvSpPr>
          <p:spPr>
            <a:xfrm rot="5400000">
              <a:off x="290481" y="4606250"/>
              <a:ext cx="38116" cy="32605"/>
            </a:xfrm>
            <a:custGeom>
              <a:rect b="b" l="l" r="r" t="t"/>
              <a:pathLst>
                <a:path extrusionOk="0" h="1574" w="1840">
                  <a:moveTo>
                    <a:pt x="1082" y="1"/>
                  </a:moveTo>
                  <a:cubicBezTo>
                    <a:pt x="1074" y="1"/>
                    <a:pt x="1067" y="1"/>
                    <a:pt x="1059" y="1"/>
                  </a:cubicBezTo>
                  <a:cubicBezTo>
                    <a:pt x="358" y="1"/>
                    <a:pt x="0" y="848"/>
                    <a:pt x="490" y="1338"/>
                  </a:cubicBezTo>
                  <a:cubicBezTo>
                    <a:pt x="653" y="1501"/>
                    <a:pt x="852" y="1574"/>
                    <a:pt x="1046" y="1574"/>
                  </a:cubicBezTo>
                  <a:cubicBezTo>
                    <a:pt x="1453" y="1574"/>
                    <a:pt x="1840" y="1257"/>
                    <a:pt x="1840" y="782"/>
                  </a:cubicBezTo>
                  <a:cubicBezTo>
                    <a:pt x="1840" y="353"/>
                    <a:pt x="1495" y="1"/>
                    <a:pt x="1082"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15"/>
            <p:cNvSpPr/>
            <p:nvPr/>
          </p:nvSpPr>
          <p:spPr>
            <a:xfrm rot="5400000">
              <a:off x="290470" y="4778985"/>
              <a:ext cx="38136" cy="32605"/>
            </a:xfrm>
            <a:custGeom>
              <a:rect b="b" l="l" r="r" t="t"/>
              <a:pathLst>
                <a:path extrusionOk="0" h="1574" w="1841">
                  <a:moveTo>
                    <a:pt x="1083" y="1"/>
                  </a:moveTo>
                  <a:cubicBezTo>
                    <a:pt x="1075" y="1"/>
                    <a:pt x="1067" y="1"/>
                    <a:pt x="1059" y="1"/>
                  </a:cubicBezTo>
                  <a:cubicBezTo>
                    <a:pt x="358" y="1"/>
                    <a:pt x="1" y="848"/>
                    <a:pt x="503" y="1338"/>
                  </a:cubicBezTo>
                  <a:cubicBezTo>
                    <a:pt x="662" y="1501"/>
                    <a:pt x="858" y="1574"/>
                    <a:pt x="1051" y="1574"/>
                  </a:cubicBezTo>
                  <a:cubicBezTo>
                    <a:pt x="1453" y="1574"/>
                    <a:pt x="1840" y="1257"/>
                    <a:pt x="1840" y="782"/>
                  </a:cubicBezTo>
                  <a:cubicBezTo>
                    <a:pt x="1840" y="353"/>
                    <a:pt x="1508" y="1"/>
                    <a:pt x="1083"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15"/>
            <p:cNvSpPr/>
            <p:nvPr/>
          </p:nvSpPr>
          <p:spPr>
            <a:xfrm rot="5400000">
              <a:off x="290336" y="4951844"/>
              <a:ext cx="38406" cy="32605"/>
            </a:xfrm>
            <a:custGeom>
              <a:rect b="b" l="l" r="r" t="t"/>
              <a:pathLst>
                <a:path extrusionOk="0" h="1574" w="1854">
                  <a:moveTo>
                    <a:pt x="1083" y="1"/>
                  </a:moveTo>
                  <a:cubicBezTo>
                    <a:pt x="1075" y="1"/>
                    <a:pt x="1067" y="1"/>
                    <a:pt x="1060" y="1"/>
                  </a:cubicBezTo>
                  <a:cubicBezTo>
                    <a:pt x="358" y="1"/>
                    <a:pt x="1" y="848"/>
                    <a:pt x="504" y="1338"/>
                  </a:cubicBezTo>
                  <a:cubicBezTo>
                    <a:pt x="662" y="1501"/>
                    <a:pt x="860" y="1574"/>
                    <a:pt x="1054" y="1574"/>
                  </a:cubicBezTo>
                  <a:cubicBezTo>
                    <a:pt x="1460" y="1574"/>
                    <a:pt x="1854" y="1257"/>
                    <a:pt x="1854" y="782"/>
                  </a:cubicBezTo>
                  <a:cubicBezTo>
                    <a:pt x="1854" y="353"/>
                    <a:pt x="1509" y="1"/>
                    <a:pt x="1083"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15"/>
            <p:cNvSpPr/>
            <p:nvPr/>
          </p:nvSpPr>
          <p:spPr>
            <a:xfrm rot="5400000">
              <a:off x="290512" y="5124745"/>
              <a:ext cx="38053" cy="32605"/>
            </a:xfrm>
            <a:custGeom>
              <a:rect b="b" l="l" r="r" t="t"/>
              <a:pathLst>
                <a:path extrusionOk="0" h="1574" w="1837">
                  <a:moveTo>
                    <a:pt x="1066" y="1"/>
                  </a:moveTo>
                  <a:cubicBezTo>
                    <a:pt x="1059" y="1"/>
                    <a:pt x="1051" y="1"/>
                    <a:pt x="1043" y="1"/>
                  </a:cubicBezTo>
                  <a:cubicBezTo>
                    <a:pt x="1037" y="1"/>
                    <a:pt x="1032" y="1"/>
                    <a:pt x="1027" y="1"/>
                  </a:cubicBezTo>
                  <a:cubicBezTo>
                    <a:pt x="336" y="1"/>
                    <a:pt x="1" y="852"/>
                    <a:pt x="487" y="1338"/>
                  </a:cubicBezTo>
                  <a:cubicBezTo>
                    <a:pt x="650" y="1501"/>
                    <a:pt x="849" y="1574"/>
                    <a:pt x="1043" y="1574"/>
                  </a:cubicBezTo>
                  <a:cubicBezTo>
                    <a:pt x="1450" y="1574"/>
                    <a:pt x="1837" y="1257"/>
                    <a:pt x="1837" y="782"/>
                  </a:cubicBezTo>
                  <a:cubicBezTo>
                    <a:pt x="1837" y="353"/>
                    <a:pt x="1492" y="1"/>
                    <a:pt x="106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15"/>
            <p:cNvSpPr/>
            <p:nvPr/>
          </p:nvSpPr>
          <p:spPr>
            <a:xfrm rot="5400000">
              <a:off x="117394" y="4606177"/>
              <a:ext cx="38116" cy="32750"/>
            </a:xfrm>
            <a:custGeom>
              <a:rect b="b" l="l" r="r" t="t"/>
              <a:pathLst>
                <a:path extrusionOk="0" h="1581" w="1840">
                  <a:moveTo>
                    <a:pt x="1059" y="1"/>
                  </a:moveTo>
                  <a:cubicBezTo>
                    <a:pt x="344" y="1"/>
                    <a:pt x="0" y="848"/>
                    <a:pt x="490" y="1351"/>
                  </a:cubicBezTo>
                  <a:cubicBezTo>
                    <a:pt x="653" y="1509"/>
                    <a:pt x="851" y="1580"/>
                    <a:pt x="1046" y="1580"/>
                  </a:cubicBezTo>
                  <a:cubicBezTo>
                    <a:pt x="1452" y="1580"/>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15"/>
            <p:cNvSpPr/>
            <p:nvPr/>
          </p:nvSpPr>
          <p:spPr>
            <a:xfrm rot="5400000">
              <a:off x="117383" y="4778912"/>
              <a:ext cx="38136" cy="32750"/>
            </a:xfrm>
            <a:custGeom>
              <a:rect b="b" l="l" r="r" t="t"/>
              <a:pathLst>
                <a:path extrusionOk="0" h="1581" w="1841">
                  <a:moveTo>
                    <a:pt x="1059" y="1"/>
                  </a:moveTo>
                  <a:cubicBezTo>
                    <a:pt x="358" y="1"/>
                    <a:pt x="1" y="848"/>
                    <a:pt x="503" y="1351"/>
                  </a:cubicBezTo>
                  <a:cubicBezTo>
                    <a:pt x="662" y="1509"/>
                    <a:pt x="858" y="1580"/>
                    <a:pt x="1050" y="1580"/>
                  </a:cubicBezTo>
                  <a:cubicBezTo>
                    <a:pt x="1453" y="1580"/>
                    <a:pt x="1840" y="1269"/>
                    <a:pt x="1840" y="795"/>
                  </a:cubicBezTo>
                  <a:cubicBezTo>
                    <a:pt x="1840" y="358"/>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15"/>
            <p:cNvSpPr/>
            <p:nvPr/>
          </p:nvSpPr>
          <p:spPr>
            <a:xfrm rot="5400000">
              <a:off x="117186" y="4951710"/>
              <a:ext cx="38406" cy="32875"/>
            </a:xfrm>
            <a:custGeom>
              <a:rect b="b" l="l" r="r" t="t"/>
              <a:pathLst>
                <a:path extrusionOk="0" h="1587" w="1854">
                  <a:moveTo>
                    <a:pt x="1060" y="1"/>
                  </a:moveTo>
                  <a:cubicBezTo>
                    <a:pt x="358" y="1"/>
                    <a:pt x="1" y="861"/>
                    <a:pt x="504" y="1351"/>
                  </a:cubicBezTo>
                  <a:cubicBezTo>
                    <a:pt x="667" y="1514"/>
                    <a:pt x="865" y="1586"/>
                    <a:pt x="1060" y="1586"/>
                  </a:cubicBezTo>
                  <a:cubicBezTo>
                    <a:pt x="1466" y="1586"/>
                    <a:pt x="1854" y="1269"/>
                    <a:pt x="1854" y="795"/>
                  </a:cubicBezTo>
                  <a:cubicBezTo>
                    <a:pt x="1854" y="358"/>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15"/>
            <p:cNvSpPr/>
            <p:nvPr/>
          </p:nvSpPr>
          <p:spPr>
            <a:xfrm rot="5400000">
              <a:off x="117197" y="5124445"/>
              <a:ext cx="38385" cy="32875"/>
            </a:xfrm>
            <a:custGeom>
              <a:rect b="b" l="l" r="r" t="t"/>
              <a:pathLst>
                <a:path extrusionOk="0" h="1587" w="1853">
                  <a:moveTo>
                    <a:pt x="1059" y="1"/>
                  </a:moveTo>
                  <a:cubicBezTo>
                    <a:pt x="357" y="1"/>
                    <a:pt x="0" y="861"/>
                    <a:pt x="503" y="1351"/>
                  </a:cubicBezTo>
                  <a:cubicBezTo>
                    <a:pt x="666" y="1514"/>
                    <a:pt x="865" y="1586"/>
                    <a:pt x="1059" y="1586"/>
                  </a:cubicBezTo>
                  <a:cubicBezTo>
                    <a:pt x="1466" y="1586"/>
                    <a:pt x="1853" y="1269"/>
                    <a:pt x="1853" y="795"/>
                  </a:cubicBezTo>
                  <a:cubicBezTo>
                    <a:pt x="1853" y="358"/>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TITLE_ONLY_2_1_1">
    <p:spTree>
      <p:nvGrpSpPr>
        <p:cNvPr id="945" name="Shape 945"/>
        <p:cNvGrpSpPr/>
        <p:nvPr/>
      </p:nvGrpSpPr>
      <p:grpSpPr>
        <a:xfrm>
          <a:off x="0" y="0"/>
          <a:ext cx="0" cy="0"/>
          <a:chOff x="0" y="0"/>
          <a:chExt cx="0" cy="0"/>
        </a:xfrm>
      </p:grpSpPr>
      <p:sp>
        <p:nvSpPr>
          <p:cNvPr id="946" name="Google Shape;946;p16"/>
          <p:cNvSpPr txBox="1"/>
          <p:nvPr>
            <p:ph idx="1" type="subTitle"/>
          </p:nvPr>
        </p:nvSpPr>
        <p:spPr>
          <a:xfrm>
            <a:off x="2173299" y="2022051"/>
            <a:ext cx="1818000" cy="831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4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947" name="Google Shape;947;p16"/>
          <p:cNvSpPr txBox="1"/>
          <p:nvPr>
            <p:ph idx="2" type="subTitle"/>
          </p:nvPr>
        </p:nvSpPr>
        <p:spPr>
          <a:xfrm>
            <a:off x="2173299" y="3624350"/>
            <a:ext cx="16347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4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948" name="Google Shape;948;p16"/>
          <p:cNvSpPr txBox="1"/>
          <p:nvPr>
            <p:ph type="ctrTitle"/>
          </p:nvPr>
        </p:nvSpPr>
        <p:spPr>
          <a:xfrm>
            <a:off x="2173300" y="1626750"/>
            <a:ext cx="1698900" cy="384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600"/>
              <a:buFont typeface="Fira Sans Condensed"/>
              <a:buNone/>
              <a:defRPr b="0" sz="2400">
                <a:solidFill>
                  <a:schemeClr val="dk1"/>
                </a:solidFill>
              </a:defRPr>
            </a:lvl1pPr>
            <a:lvl2pPr lvl="1" rtl="0">
              <a:spcBef>
                <a:spcPts val="0"/>
              </a:spcBef>
              <a:spcAft>
                <a:spcPts val="0"/>
              </a:spcAft>
              <a:buSzPts val="1600"/>
              <a:buFont typeface="Fira Sans Condensed"/>
              <a:buNone/>
              <a:defRPr sz="1600">
                <a:latin typeface="Fira Sans Condensed"/>
                <a:ea typeface="Fira Sans Condensed"/>
                <a:cs typeface="Fira Sans Condensed"/>
                <a:sym typeface="Fira Sans Condensed"/>
              </a:defRPr>
            </a:lvl2pPr>
            <a:lvl3pPr lvl="2" rtl="0">
              <a:spcBef>
                <a:spcPts val="0"/>
              </a:spcBef>
              <a:spcAft>
                <a:spcPts val="0"/>
              </a:spcAft>
              <a:buSzPts val="1600"/>
              <a:buFont typeface="Fira Sans Condensed"/>
              <a:buNone/>
              <a:defRPr sz="1600">
                <a:latin typeface="Fira Sans Condensed"/>
                <a:ea typeface="Fira Sans Condensed"/>
                <a:cs typeface="Fira Sans Condensed"/>
                <a:sym typeface="Fira Sans Condensed"/>
              </a:defRPr>
            </a:lvl3pPr>
            <a:lvl4pPr lvl="3" rtl="0">
              <a:spcBef>
                <a:spcPts val="0"/>
              </a:spcBef>
              <a:spcAft>
                <a:spcPts val="0"/>
              </a:spcAft>
              <a:buSzPts val="1600"/>
              <a:buFont typeface="Fira Sans Condensed"/>
              <a:buNone/>
              <a:defRPr sz="1600">
                <a:latin typeface="Fira Sans Condensed"/>
                <a:ea typeface="Fira Sans Condensed"/>
                <a:cs typeface="Fira Sans Condensed"/>
                <a:sym typeface="Fira Sans Condensed"/>
              </a:defRPr>
            </a:lvl4pPr>
            <a:lvl5pPr lvl="4" rtl="0">
              <a:spcBef>
                <a:spcPts val="0"/>
              </a:spcBef>
              <a:spcAft>
                <a:spcPts val="0"/>
              </a:spcAft>
              <a:buSzPts val="1600"/>
              <a:buFont typeface="Fira Sans Condensed"/>
              <a:buNone/>
              <a:defRPr sz="1600">
                <a:latin typeface="Fira Sans Condensed"/>
                <a:ea typeface="Fira Sans Condensed"/>
                <a:cs typeface="Fira Sans Condensed"/>
                <a:sym typeface="Fira Sans Condensed"/>
              </a:defRPr>
            </a:lvl5pPr>
            <a:lvl6pPr lvl="5" rtl="0">
              <a:spcBef>
                <a:spcPts val="0"/>
              </a:spcBef>
              <a:spcAft>
                <a:spcPts val="0"/>
              </a:spcAft>
              <a:buSzPts val="1600"/>
              <a:buFont typeface="Fira Sans Condensed"/>
              <a:buNone/>
              <a:defRPr sz="1600">
                <a:latin typeface="Fira Sans Condensed"/>
                <a:ea typeface="Fira Sans Condensed"/>
                <a:cs typeface="Fira Sans Condensed"/>
                <a:sym typeface="Fira Sans Condensed"/>
              </a:defRPr>
            </a:lvl6pPr>
            <a:lvl7pPr lvl="6" rtl="0">
              <a:spcBef>
                <a:spcPts val="0"/>
              </a:spcBef>
              <a:spcAft>
                <a:spcPts val="0"/>
              </a:spcAft>
              <a:buSzPts val="1600"/>
              <a:buFont typeface="Fira Sans Condensed"/>
              <a:buNone/>
              <a:defRPr sz="1600">
                <a:latin typeface="Fira Sans Condensed"/>
                <a:ea typeface="Fira Sans Condensed"/>
                <a:cs typeface="Fira Sans Condensed"/>
                <a:sym typeface="Fira Sans Condensed"/>
              </a:defRPr>
            </a:lvl7pPr>
            <a:lvl8pPr lvl="7" rtl="0">
              <a:spcBef>
                <a:spcPts val="0"/>
              </a:spcBef>
              <a:spcAft>
                <a:spcPts val="0"/>
              </a:spcAft>
              <a:buSzPts val="1600"/>
              <a:buFont typeface="Fira Sans Condensed"/>
              <a:buNone/>
              <a:defRPr sz="1600">
                <a:latin typeface="Fira Sans Condensed"/>
                <a:ea typeface="Fira Sans Condensed"/>
                <a:cs typeface="Fira Sans Condensed"/>
                <a:sym typeface="Fira Sans Condensed"/>
              </a:defRPr>
            </a:lvl8pPr>
            <a:lvl9pPr lvl="8" rtl="0">
              <a:spcBef>
                <a:spcPts val="0"/>
              </a:spcBef>
              <a:spcAft>
                <a:spcPts val="0"/>
              </a:spcAft>
              <a:buSzPts val="1600"/>
              <a:buFont typeface="Fira Sans Condensed"/>
              <a:buNone/>
              <a:defRPr sz="1600">
                <a:latin typeface="Fira Sans Condensed"/>
                <a:ea typeface="Fira Sans Condensed"/>
                <a:cs typeface="Fira Sans Condensed"/>
                <a:sym typeface="Fira Sans Condensed"/>
              </a:defRPr>
            </a:lvl9pPr>
          </a:lstStyle>
          <a:p/>
        </p:txBody>
      </p:sp>
      <p:sp>
        <p:nvSpPr>
          <p:cNvPr id="949" name="Google Shape;949;p16"/>
          <p:cNvSpPr txBox="1"/>
          <p:nvPr>
            <p:ph idx="3" type="ctrTitle"/>
          </p:nvPr>
        </p:nvSpPr>
        <p:spPr>
          <a:xfrm>
            <a:off x="2173300" y="3117875"/>
            <a:ext cx="1698900" cy="384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600"/>
              <a:buFont typeface="Fira Sans Condensed"/>
              <a:buNone/>
              <a:defRPr b="0" sz="2400">
                <a:solidFill>
                  <a:schemeClr val="dk1"/>
                </a:solidFill>
              </a:defRPr>
            </a:lvl1pPr>
            <a:lvl2pPr lvl="1" rtl="0">
              <a:spcBef>
                <a:spcPts val="0"/>
              </a:spcBef>
              <a:spcAft>
                <a:spcPts val="0"/>
              </a:spcAft>
              <a:buSzPts val="1600"/>
              <a:buFont typeface="Fira Sans Condensed"/>
              <a:buNone/>
              <a:defRPr sz="1600">
                <a:latin typeface="Fira Sans Condensed"/>
                <a:ea typeface="Fira Sans Condensed"/>
                <a:cs typeface="Fira Sans Condensed"/>
                <a:sym typeface="Fira Sans Condensed"/>
              </a:defRPr>
            </a:lvl2pPr>
            <a:lvl3pPr lvl="2" rtl="0">
              <a:spcBef>
                <a:spcPts val="0"/>
              </a:spcBef>
              <a:spcAft>
                <a:spcPts val="0"/>
              </a:spcAft>
              <a:buSzPts val="1600"/>
              <a:buFont typeface="Fira Sans Condensed"/>
              <a:buNone/>
              <a:defRPr sz="1600">
                <a:latin typeface="Fira Sans Condensed"/>
                <a:ea typeface="Fira Sans Condensed"/>
                <a:cs typeface="Fira Sans Condensed"/>
                <a:sym typeface="Fira Sans Condensed"/>
              </a:defRPr>
            </a:lvl3pPr>
            <a:lvl4pPr lvl="3" rtl="0">
              <a:spcBef>
                <a:spcPts val="0"/>
              </a:spcBef>
              <a:spcAft>
                <a:spcPts val="0"/>
              </a:spcAft>
              <a:buSzPts val="1600"/>
              <a:buFont typeface="Fira Sans Condensed"/>
              <a:buNone/>
              <a:defRPr sz="1600">
                <a:latin typeface="Fira Sans Condensed"/>
                <a:ea typeface="Fira Sans Condensed"/>
                <a:cs typeface="Fira Sans Condensed"/>
                <a:sym typeface="Fira Sans Condensed"/>
              </a:defRPr>
            </a:lvl4pPr>
            <a:lvl5pPr lvl="4" rtl="0">
              <a:spcBef>
                <a:spcPts val="0"/>
              </a:spcBef>
              <a:spcAft>
                <a:spcPts val="0"/>
              </a:spcAft>
              <a:buSzPts val="1600"/>
              <a:buFont typeface="Fira Sans Condensed"/>
              <a:buNone/>
              <a:defRPr sz="1600">
                <a:latin typeface="Fira Sans Condensed"/>
                <a:ea typeface="Fira Sans Condensed"/>
                <a:cs typeface="Fira Sans Condensed"/>
                <a:sym typeface="Fira Sans Condensed"/>
              </a:defRPr>
            </a:lvl5pPr>
            <a:lvl6pPr lvl="5" rtl="0">
              <a:spcBef>
                <a:spcPts val="0"/>
              </a:spcBef>
              <a:spcAft>
                <a:spcPts val="0"/>
              </a:spcAft>
              <a:buSzPts val="1600"/>
              <a:buFont typeface="Fira Sans Condensed"/>
              <a:buNone/>
              <a:defRPr sz="1600">
                <a:latin typeface="Fira Sans Condensed"/>
                <a:ea typeface="Fira Sans Condensed"/>
                <a:cs typeface="Fira Sans Condensed"/>
                <a:sym typeface="Fira Sans Condensed"/>
              </a:defRPr>
            </a:lvl6pPr>
            <a:lvl7pPr lvl="6" rtl="0">
              <a:spcBef>
                <a:spcPts val="0"/>
              </a:spcBef>
              <a:spcAft>
                <a:spcPts val="0"/>
              </a:spcAft>
              <a:buSzPts val="1600"/>
              <a:buFont typeface="Fira Sans Condensed"/>
              <a:buNone/>
              <a:defRPr sz="1600">
                <a:latin typeface="Fira Sans Condensed"/>
                <a:ea typeface="Fira Sans Condensed"/>
                <a:cs typeface="Fira Sans Condensed"/>
                <a:sym typeface="Fira Sans Condensed"/>
              </a:defRPr>
            </a:lvl7pPr>
            <a:lvl8pPr lvl="7" rtl="0">
              <a:spcBef>
                <a:spcPts val="0"/>
              </a:spcBef>
              <a:spcAft>
                <a:spcPts val="0"/>
              </a:spcAft>
              <a:buSzPts val="1600"/>
              <a:buFont typeface="Fira Sans Condensed"/>
              <a:buNone/>
              <a:defRPr sz="1600">
                <a:latin typeface="Fira Sans Condensed"/>
                <a:ea typeface="Fira Sans Condensed"/>
                <a:cs typeface="Fira Sans Condensed"/>
                <a:sym typeface="Fira Sans Condensed"/>
              </a:defRPr>
            </a:lvl8pPr>
            <a:lvl9pPr lvl="8" rtl="0">
              <a:spcBef>
                <a:spcPts val="0"/>
              </a:spcBef>
              <a:spcAft>
                <a:spcPts val="0"/>
              </a:spcAft>
              <a:buSzPts val="1600"/>
              <a:buFont typeface="Fira Sans Condensed"/>
              <a:buNone/>
              <a:defRPr sz="1600">
                <a:latin typeface="Fira Sans Condensed"/>
                <a:ea typeface="Fira Sans Condensed"/>
                <a:cs typeface="Fira Sans Condensed"/>
                <a:sym typeface="Fira Sans Condensed"/>
              </a:defRPr>
            </a:lvl9pPr>
          </a:lstStyle>
          <a:p/>
        </p:txBody>
      </p:sp>
      <p:sp>
        <p:nvSpPr>
          <p:cNvPr id="950" name="Google Shape;950;p16"/>
          <p:cNvSpPr txBox="1"/>
          <p:nvPr>
            <p:ph idx="4" type="subTitle"/>
          </p:nvPr>
        </p:nvSpPr>
        <p:spPr>
          <a:xfrm>
            <a:off x="5853625" y="2022051"/>
            <a:ext cx="1818000" cy="831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4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951" name="Google Shape;951;p16"/>
          <p:cNvSpPr txBox="1"/>
          <p:nvPr>
            <p:ph idx="5" type="ctrTitle"/>
          </p:nvPr>
        </p:nvSpPr>
        <p:spPr>
          <a:xfrm>
            <a:off x="5853625" y="1626750"/>
            <a:ext cx="1634700" cy="384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600"/>
              <a:buFont typeface="Fira Sans Condensed"/>
              <a:buNone/>
              <a:defRPr b="0" sz="2400">
                <a:solidFill>
                  <a:schemeClr val="dk1"/>
                </a:solidFill>
              </a:defRPr>
            </a:lvl1pPr>
            <a:lvl2pPr lvl="1" rtl="0">
              <a:spcBef>
                <a:spcPts val="0"/>
              </a:spcBef>
              <a:spcAft>
                <a:spcPts val="0"/>
              </a:spcAft>
              <a:buSzPts val="1600"/>
              <a:buFont typeface="Fira Sans Condensed"/>
              <a:buNone/>
              <a:defRPr sz="1600">
                <a:latin typeface="Fira Sans Condensed"/>
                <a:ea typeface="Fira Sans Condensed"/>
                <a:cs typeface="Fira Sans Condensed"/>
                <a:sym typeface="Fira Sans Condensed"/>
              </a:defRPr>
            </a:lvl2pPr>
            <a:lvl3pPr lvl="2" rtl="0">
              <a:spcBef>
                <a:spcPts val="0"/>
              </a:spcBef>
              <a:spcAft>
                <a:spcPts val="0"/>
              </a:spcAft>
              <a:buSzPts val="1600"/>
              <a:buFont typeface="Fira Sans Condensed"/>
              <a:buNone/>
              <a:defRPr sz="1600">
                <a:latin typeface="Fira Sans Condensed"/>
                <a:ea typeface="Fira Sans Condensed"/>
                <a:cs typeface="Fira Sans Condensed"/>
                <a:sym typeface="Fira Sans Condensed"/>
              </a:defRPr>
            </a:lvl3pPr>
            <a:lvl4pPr lvl="3" rtl="0">
              <a:spcBef>
                <a:spcPts val="0"/>
              </a:spcBef>
              <a:spcAft>
                <a:spcPts val="0"/>
              </a:spcAft>
              <a:buSzPts val="1600"/>
              <a:buFont typeface="Fira Sans Condensed"/>
              <a:buNone/>
              <a:defRPr sz="1600">
                <a:latin typeface="Fira Sans Condensed"/>
                <a:ea typeface="Fira Sans Condensed"/>
                <a:cs typeface="Fira Sans Condensed"/>
                <a:sym typeface="Fira Sans Condensed"/>
              </a:defRPr>
            </a:lvl4pPr>
            <a:lvl5pPr lvl="4" rtl="0">
              <a:spcBef>
                <a:spcPts val="0"/>
              </a:spcBef>
              <a:spcAft>
                <a:spcPts val="0"/>
              </a:spcAft>
              <a:buSzPts val="1600"/>
              <a:buFont typeface="Fira Sans Condensed"/>
              <a:buNone/>
              <a:defRPr sz="1600">
                <a:latin typeface="Fira Sans Condensed"/>
                <a:ea typeface="Fira Sans Condensed"/>
                <a:cs typeface="Fira Sans Condensed"/>
                <a:sym typeface="Fira Sans Condensed"/>
              </a:defRPr>
            </a:lvl5pPr>
            <a:lvl6pPr lvl="5" rtl="0">
              <a:spcBef>
                <a:spcPts val="0"/>
              </a:spcBef>
              <a:spcAft>
                <a:spcPts val="0"/>
              </a:spcAft>
              <a:buSzPts val="1600"/>
              <a:buFont typeface="Fira Sans Condensed"/>
              <a:buNone/>
              <a:defRPr sz="1600">
                <a:latin typeface="Fira Sans Condensed"/>
                <a:ea typeface="Fira Sans Condensed"/>
                <a:cs typeface="Fira Sans Condensed"/>
                <a:sym typeface="Fira Sans Condensed"/>
              </a:defRPr>
            </a:lvl6pPr>
            <a:lvl7pPr lvl="6" rtl="0">
              <a:spcBef>
                <a:spcPts val="0"/>
              </a:spcBef>
              <a:spcAft>
                <a:spcPts val="0"/>
              </a:spcAft>
              <a:buSzPts val="1600"/>
              <a:buFont typeface="Fira Sans Condensed"/>
              <a:buNone/>
              <a:defRPr sz="1600">
                <a:latin typeface="Fira Sans Condensed"/>
                <a:ea typeface="Fira Sans Condensed"/>
                <a:cs typeface="Fira Sans Condensed"/>
                <a:sym typeface="Fira Sans Condensed"/>
              </a:defRPr>
            </a:lvl7pPr>
            <a:lvl8pPr lvl="7" rtl="0">
              <a:spcBef>
                <a:spcPts val="0"/>
              </a:spcBef>
              <a:spcAft>
                <a:spcPts val="0"/>
              </a:spcAft>
              <a:buSzPts val="1600"/>
              <a:buFont typeface="Fira Sans Condensed"/>
              <a:buNone/>
              <a:defRPr sz="1600">
                <a:latin typeface="Fira Sans Condensed"/>
                <a:ea typeface="Fira Sans Condensed"/>
                <a:cs typeface="Fira Sans Condensed"/>
                <a:sym typeface="Fira Sans Condensed"/>
              </a:defRPr>
            </a:lvl8pPr>
            <a:lvl9pPr lvl="8" rtl="0">
              <a:spcBef>
                <a:spcPts val="0"/>
              </a:spcBef>
              <a:spcAft>
                <a:spcPts val="0"/>
              </a:spcAft>
              <a:buSzPts val="1600"/>
              <a:buFont typeface="Fira Sans Condensed"/>
              <a:buNone/>
              <a:defRPr sz="1600">
                <a:latin typeface="Fira Sans Condensed"/>
                <a:ea typeface="Fira Sans Condensed"/>
                <a:cs typeface="Fira Sans Condensed"/>
                <a:sym typeface="Fira Sans Condensed"/>
              </a:defRPr>
            </a:lvl9pPr>
          </a:lstStyle>
          <a:p/>
        </p:txBody>
      </p:sp>
      <p:sp>
        <p:nvSpPr>
          <p:cNvPr id="952" name="Google Shape;952;p16"/>
          <p:cNvSpPr txBox="1"/>
          <p:nvPr>
            <p:ph idx="6" type="subTitle"/>
          </p:nvPr>
        </p:nvSpPr>
        <p:spPr>
          <a:xfrm>
            <a:off x="5853625" y="3624350"/>
            <a:ext cx="16347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4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953" name="Google Shape;953;p16"/>
          <p:cNvSpPr txBox="1"/>
          <p:nvPr>
            <p:ph idx="7" type="ctrTitle"/>
          </p:nvPr>
        </p:nvSpPr>
        <p:spPr>
          <a:xfrm>
            <a:off x="5853625" y="3117875"/>
            <a:ext cx="1634700" cy="384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600"/>
              <a:buFont typeface="Fira Sans Condensed"/>
              <a:buNone/>
              <a:defRPr b="0" sz="2400">
                <a:solidFill>
                  <a:schemeClr val="dk1"/>
                </a:solidFill>
              </a:defRPr>
            </a:lvl1pPr>
            <a:lvl2pPr lvl="1" rtl="0">
              <a:spcBef>
                <a:spcPts val="0"/>
              </a:spcBef>
              <a:spcAft>
                <a:spcPts val="0"/>
              </a:spcAft>
              <a:buSzPts val="1600"/>
              <a:buFont typeface="Fira Sans Condensed"/>
              <a:buNone/>
              <a:defRPr sz="1600">
                <a:latin typeface="Fira Sans Condensed"/>
                <a:ea typeface="Fira Sans Condensed"/>
                <a:cs typeface="Fira Sans Condensed"/>
                <a:sym typeface="Fira Sans Condensed"/>
              </a:defRPr>
            </a:lvl2pPr>
            <a:lvl3pPr lvl="2" rtl="0">
              <a:spcBef>
                <a:spcPts val="0"/>
              </a:spcBef>
              <a:spcAft>
                <a:spcPts val="0"/>
              </a:spcAft>
              <a:buSzPts val="1600"/>
              <a:buFont typeface="Fira Sans Condensed"/>
              <a:buNone/>
              <a:defRPr sz="1600">
                <a:latin typeface="Fira Sans Condensed"/>
                <a:ea typeface="Fira Sans Condensed"/>
                <a:cs typeface="Fira Sans Condensed"/>
                <a:sym typeface="Fira Sans Condensed"/>
              </a:defRPr>
            </a:lvl3pPr>
            <a:lvl4pPr lvl="3" rtl="0">
              <a:spcBef>
                <a:spcPts val="0"/>
              </a:spcBef>
              <a:spcAft>
                <a:spcPts val="0"/>
              </a:spcAft>
              <a:buSzPts val="1600"/>
              <a:buFont typeface="Fira Sans Condensed"/>
              <a:buNone/>
              <a:defRPr sz="1600">
                <a:latin typeface="Fira Sans Condensed"/>
                <a:ea typeface="Fira Sans Condensed"/>
                <a:cs typeface="Fira Sans Condensed"/>
                <a:sym typeface="Fira Sans Condensed"/>
              </a:defRPr>
            </a:lvl4pPr>
            <a:lvl5pPr lvl="4" rtl="0">
              <a:spcBef>
                <a:spcPts val="0"/>
              </a:spcBef>
              <a:spcAft>
                <a:spcPts val="0"/>
              </a:spcAft>
              <a:buSzPts val="1600"/>
              <a:buFont typeface="Fira Sans Condensed"/>
              <a:buNone/>
              <a:defRPr sz="1600">
                <a:latin typeface="Fira Sans Condensed"/>
                <a:ea typeface="Fira Sans Condensed"/>
                <a:cs typeface="Fira Sans Condensed"/>
                <a:sym typeface="Fira Sans Condensed"/>
              </a:defRPr>
            </a:lvl5pPr>
            <a:lvl6pPr lvl="5" rtl="0">
              <a:spcBef>
                <a:spcPts val="0"/>
              </a:spcBef>
              <a:spcAft>
                <a:spcPts val="0"/>
              </a:spcAft>
              <a:buSzPts val="1600"/>
              <a:buFont typeface="Fira Sans Condensed"/>
              <a:buNone/>
              <a:defRPr sz="1600">
                <a:latin typeface="Fira Sans Condensed"/>
                <a:ea typeface="Fira Sans Condensed"/>
                <a:cs typeface="Fira Sans Condensed"/>
                <a:sym typeface="Fira Sans Condensed"/>
              </a:defRPr>
            </a:lvl6pPr>
            <a:lvl7pPr lvl="6" rtl="0">
              <a:spcBef>
                <a:spcPts val="0"/>
              </a:spcBef>
              <a:spcAft>
                <a:spcPts val="0"/>
              </a:spcAft>
              <a:buSzPts val="1600"/>
              <a:buFont typeface="Fira Sans Condensed"/>
              <a:buNone/>
              <a:defRPr sz="1600">
                <a:latin typeface="Fira Sans Condensed"/>
                <a:ea typeface="Fira Sans Condensed"/>
                <a:cs typeface="Fira Sans Condensed"/>
                <a:sym typeface="Fira Sans Condensed"/>
              </a:defRPr>
            </a:lvl7pPr>
            <a:lvl8pPr lvl="7" rtl="0">
              <a:spcBef>
                <a:spcPts val="0"/>
              </a:spcBef>
              <a:spcAft>
                <a:spcPts val="0"/>
              </a:spcAft>
              <a:buSzPts val="1600"/>
              <a:buFont typeface="Fira Sans Condensed"/>
              <a:buNone/>
              <a:defRPr sz="1600">
                <a:latin typeface="Fira Sans Condensed"/>
                <a:ea typeface="Fira Sans Condensed"/>
                <a:cs typeface="Fira Sans Condensed"/>
                <a:sym typeface="Fira Sans Condensed"/>
              </a:defRPr>
            </a:lvl8pPr>
            <a:lvl9pPr lvl="8" rtl="0">
              <a:spcBef>
                <a:spcPts val="0"/>
              </a:spcBef>
              <a:spcAft>
                <a:spcPts val="0"/>
              </a:spcAft>
              <a:buSzPts val="1600"/>
              <a:buFont typeface="Fira Sans Condensed"/>
              <a:buNone/>
              <a:defRPr sz="1600">
                <a:latin typeface="Fira Sans Condensed"/>
                <a:ea typeface="Fira Sans Condensed"/>
                <a:cs typeface="Fira Sans Condensed"/>
                <a:sym typeface="Fira Sans Condensed"/>
              </a:defRPr>
            </a:lvl9pPr>
          </a:lstStyle>
          <a:p/>
        </p:txBody>
      </p:sp>
      <p:sp>
        <p:nvSpPr>
          <p:cNvPr id="954" name="Google Shape;954;p16"/>
          <p:cNvSpPr txBox="1"/>
          <p:nvPr>
            <p:ph idx="8" type="title"/>
          </p:nvPr>
        </p:nvSpPr>
        <p:spPr>
          <a:xfrm>
            <a:off x="594225" y="376875"/>
            <a:ext cx="4797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955" name="Google Shape;955;p16"/>
          <p:cNvGrpSpPr/>
          <p:nvPr/>
        </p:nvGrpSpPr>
        <p:grpSpPr>
          <a:xfrm>
            <a:off x="115321" y="3550088"/>
            <a:ext cx="597913" cy="1537504"/>
            <a:chOff x="115321" y="3550088"/>
            <a:chExt cx="597913" cy="1537504"/>
          </a:xfrm>
        </p:grpSpPr>
        <p:sp>
          <p:nvSpPr>
            <p:cNvPr id="956" name="Google Shape;956;p16"/>
            <p:cNvSpPr/>
            <p:nvPr/>
          </p:nvSpPr>
          <p:spPr>
            <a:xfrm rot="5400000">
              <a:off x="674891" y="3553003"/>
              <a:ext cx="41257" cy="35428"/>
            </a:xfrm>
            <a:custGeom>
              <a:rect b="b" l="l" r="r" t="t"/>
              <a:pathLst>
                <a:path extrusionOk="0" h="1580" w="1840">
                  <a:moveTo>
                    <a:pt x="1059" y="0"/>
                  </a:moveTo>
                  <a:cubicBezTo>
                    <a:pt x="344" y="0"/>
                    <a:pt x="0" y="847"/>
                    <a:pt x="490" y="1350"/>
                  </a:cubicBezTo>
                  <a:cubicBezTo>
                    <a:pt x="653" y="1508"/>
                    <a:pt x="851" y="1580"/>
                    <a:pt x="1046" y="1580"/>
                  </a:cubicBezTo>
                  <a:cubicBezTo>
                    <a:pt x="1452" y="1580"/>
                    <a:pt x="1840" y="1269"/>
                    <a:pt x="1840" y="794"/>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16"/>
            <p:cNvSpPr/>
            <p:nvPr/>
          </p:nvSpPr>
          <p:spPr>
            <a:xfrm rot="5400000">
              <a:off x="674880" y="3739964"/>
              <a:ext cx="41280" cy="35428"/>
            </a:xfrm>
            <a:custGeom>
              <a:rect b="b" l="l" r="r" t="t"/>
              <a:pathLst>
                <a:path extrusionOk="0" h="1580" w="1841">
                  <a:moveTo>
                    <a:pt x="1059" y="0"/>
                  </a:moveTo>
                  <a:cubicBezTo>
                    <a:pt x="358" y="0"/>
                    <a:pt x="1" y="847"/>
                    <a:pt x="503" y="1350"/>
                  </a:cubicBezTo>
                  <a:cubicBezTo>
                    <a:pt x="662" y="1508"/>
                    <a:pt x="858" y="1580"/>
                    <a:pt x="1050" y="1580"/>
                  </a:cubicBezTo>
                  <a:cubicBezTo>
                    <a:pt x="1453" y="1580"/>
                    <a:pt x="1840" y="1269"/>
                    <a:pt x="1840" y="794"/>
                  </a:cubicBezTo>
                  <a:cubicBezTo>
                    <a:pt x="1840" y="357"/>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16"/>
            <p:cNvSpPr/>
            <p:nvPr/>
          </p:nvSpPr>
          <p:spPr>
            <a:xfrm rot="5400000">
              <a:off x="674734" y="3927059"/>
              <a:ext cx="41571" cy="35428"/>
            </a:xfrm>
            <a:custGeom>
              <a:rect b="b" l="l" r="r" t="t"/>
              <a:pathLst>
                <a:path extrusionOk="0" h="1580" w="1854">
                  <a:moveTo>
                    <a:pt x="1060" y="0"/>
                  </a:moveTo>
                  <a:cubicBezTo>
                    <a:pt x="358" y="0"/>
                    <a:pt x="1" y="847"/>
                    <a:pt x="504" y="1350"/>
                  </a:cubicBezTo>
                  <a:cubicBezTo>
                    <a:pt x="666" y="1508"/>
                    <a:pt x="865" y="1580"/>
                    <a:pt x="1060" y="1580"/>
                  </a:cubicBezTo>
                  <a:cubicBezTo>
                    <a:pt x="1466" y="1580"/>
                    <a:pt x="1854" y="1269"/>
                    <a:pt x="1854" y="794"/>
                  </a:cubicBezTo>
                  <a:cubicBezTo>
                    <a:pt x="1854" y="357"/>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16"/>
            <p:cNvSpPr/>
            <p:nvPr/>
          </p:nvSpPr>
          <p:spPr>
            <a:xfrm rot="5400000">
              <a:off x="674891" y="4114166"/>
              <a:ext cx="41257" cy="35428"/>
            </a:xfrm>
            <a:custGeom>
              <a:rect b="b" l="l" r="r" t="t"/>
              <a:pathLst>
                <a:path extrusionOk="0" h="1580" w="1840">
                  <a:moveTo>
                    <a:pt x="1046" y="0"/>
                  </a:moveTo>
                  <a:cubicBezTo>
                    <a:pt x="344" y="0"/>
                    <a:pt x="0" y="847"/>
                    <a:pt x="490" y="1350"/>
                  </a:cubicBezTo>
                  <a:cubicBezTo>
                    <a:pt x="653" y="1508"/>
                    <a:pt x="851" y="1580"/>
                    <a:pt x="1046" y="1580"/>
                  </a:cubicBezTo>
                  <a:cubicBezTo>
                    <a:pt x="1452" y="1580"/>
                    <a:pt x="1840" y="1269"/>
                    <a:pt x="1840" y="794"/>
                  </a:cubicBezTo>
                  <a:cubicBezTo>
                    <a:pt x="1840" y="344"/>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16"/>
            <p:cNvSpPr/>
            <p:nvPr/>
          </p:nvSpPr>
          <p:spPr>
            <a:xfrm rot="5400000">
              <a:off x="674880" y="4301126"/>
              <a:ext cx="41280" cy="35428"/>
            </a:xfrm>
            <a:custGeom>
              <a:rect b="b" l="l" r="r" t="t"/>
              <a:pathLst>
                <a:path extrusionOk="0" h="1580" w="1841">
                  <a:moveTo>
                    <a:pt x="1059" y="0"/>
                  </a:moveTo>
                  <a:cubicBezTo>
                    <a:pt x="358" y="0"/>
                    <a:pt x="0" y="847"/>
                    <a:pt x="503" y="1350"/>
                  </a:cubicBezTo>
                  <a:cubicBezTo>
                    <a:pt x="662" y="1508"/>
                    <a:pt x="858" y="1580"/>
                    <a:pt x="1050" y="1580"/>
                  </a:cubicBezTo>
                  <a:cubicBezTo>
                    <a:pt x="1453" y="1580"/>
                    <a:pt x="1840" y="1269"/>
                    <a:pt x="1840" y="794"/>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16"/>
            <p:cNvSpPr/>
            <p:nvPr/>
          </p:nvSpPr>
          <p:spPr>
            <a:xfrm rot="5400000">
              <a:off x="674880" y="4488076"/>
              <a:ext cx="41280" cy="35428"/>
            </a:xfrm>
            <a:custGeom>
              <a:rect b="b" l="l" r="r" t="t"/>
              <a:pathLst>
                <a:path extrusionOk="0" h="1580" w="1841">
                  <a:moveTo>
                    <a:pt x="1060" y="0"/>
                  </a:moveTo>
                  <a:cubicBezTo>
                    <a:pt x="358" y="0"/>
                    <a:pt x="1" y="847"/>
                    <a:pt x="504" y="1350"/>
                  </a:cubicBezTo>
                  <a:cubicBezTo>
                    <a:pt x="662" y="1508"/>
                    <a:pt x="858" y="1580"/>
                    <a:pt x="1050" y="1580"/>
                  </a:cubicBezTo>
                  <a:cubicBezTo>
                    <a:pt x="1453" y="1580"/>
                    <a:pt x="1840" y="1269"/>
                    <a:pt x="1840" y="794"/>
                  </a:cubicBezTo>
                  <a:cubicBezTo>
                    <a:pt x="1840" y="357"/>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16"/>
            <p:cNvSpPr/>
            <p:nvPr/>
          </p:nvSpPr>
          <p:spPr>
            <a:xfrm rot="5400000">
              <a:off x="674891" y="4675328"/>
              <a:ext cx="41257" cy="35428"/>
            </a:xfrm>
            <a:custGeom>
              <a:rect b="b" l="l" r="r" t="t"/>
              <a:pathLst>
                <a:path extrusionOk="0" h="1580" w="1840">
                  <a:moveTo>
                    <a:pt x="1046" y="0"/>
                  </a:moveTo>
                  <a:cubicBezTo>
                    <a:pt x="344" y="0"/>
                    <a:pt x="0" y="847"/>
                    <a:pt x="490" y="1350"/>
                  </a:cubicBezTo>
                  <a:cubicBezTo>
                    <a:pt x="653" y="1508"/>
                    <a:pt x="851" y="1580"/>
                    <a:pt x="1046" y="1580"/>
                  </a:cubicBezTo>
                  <a:cubicBezTo>
                    <a:pt x="1452" y="1580"/>
                    <a:pt x="1840" y="1269"/>
                    <a:pt x="1840" y="794"/>
                  </a:cubicBezTo>
                  <a:cubicBezTo>
                    <a:pt x="1840" y="357"/>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16"/>
            <p:cNvSpPr/>
            <p:nvPr/>
          </p:nvSpPr>
          <p:spPr>
            <a:xfrm rot="5400000">
              <a:off x="674880" y="4862289"/>
              <a:ext cx="41280" cy="35428"/>
            </a:xfrm>
            <a:custGeom>
              <a:rect b="b" l="l" r="r" t="t"/>
              <a:pathLst>
                <a:path extrusionOk="0" h="1580" w="1841">
                  <a:moveTo>
                    <a:pt x="1046" y="0"/>
                  </a:moveTo>
                  <a:cubicBezTo>
                    <a:pt x="345" y="0"/>
                    <a:pt x="0" y="847"/>
                    <a:pt x="490" y="1350"/>
                  </a:cubicBezTo>
                  <a:cubicBezTo>
                    <a:pt x="653" y="1508"/>
                    <a:pt x="852" y="1580"/>
                    <a:pt x="1046" y="1580"/>
                  </a:cubicBezTo>
                  <a:cubicBezTo>
                    <a:pt x="1453" y="1580"/>
                    <a:pt x="1840" y="1269"/>
                    <a:pt x="1840" y="794"/>
                  </a:cubicBezTo>
                  <a:cubicBezTo>
                    <a:pt x="1840" y="357"/>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16"/>
            <p:cNvSpPr/>
            <p:nvPr/>
          </p:nvSpPr>
          <p:spPr>
            <a:xfrm rot="5400000">
              <a:off x="674880" y="5049239"/>
              <a:ext cx="41280" cy="35428"/>
            </a:xfrm>
            <a:custGeom>
              <a:rect b="b" l="l" r="r" t="t"/>
              <a:pathLst>
                <a:path extrusionOk="0" h="1580" w="1841">
                  <a:moveTo>
                    <a:pt x="1059" y="0"/>
                  </a:moveTo>
                  <a:cubicBezTo>
                    <a:pt x="358" y="0"/>
                    <a:pt x="1" y="847"/>
                    <a:pt x="504" y="1350"/>
                  </a:cubicBezTo>
                  <a:cubicBezTo>
                    <a:pt x="662" y="1508"/>
                    <a:pt x="858" y="1580"/>
                    <a:pt x="1050" y="1580"/>
                  </a:cubicBezTo>
                  <a:cubicBezTo>
                    <a:pt x="1453" y="1580"/>
                    <a:pt x="1840" y="1269"/>
                    <a:pt x="1840" y="794"/>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16"/>
            <p:cNvSpPr/>
            <p:nvPr/>
          </p:nvSpPr>
          <p:spPr>
            <a:xfrm rot="5400000">
              <a:off x="487437" y="3553082"/>
              <a:ext cx="41257" cy="35271"/>
            </a:xfrm>
            <a:custGeom>
              <a:rect b="b" l="l" r="r" t="t"/>
              <a:pathLst>
                <a:path extrusionOk="0" h="1573" w="1840">
                  <a:moveTo>
                    <a:pt x="1059" y="1"/>
                  </a:moveTo>
                  <a:cubicBezTo>
                    <a:pt x="344" y="1"/>
                    <a:pt x="0" y="848"/>
                    <a:pt x="490" y="1337"/>
                  </a:cubicBezTo>
                  <a:cubicBezTo>
                    <a:pt x="653" y="1500"/>
                    <a:pt x="852" y="1573"/>
                    <a:pt x="1046" y="1573"/>
                  </a:cubicBezTo>
                  <a:cubicBezTo>
                    <a:pt x="1453" y="1573"/>
                    <a:pt x="1840" y="1256"/>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16"/>
            <p:cNvSpPr/>
            <p:nvPr/>
          </p:nvSpPr>
          <p:spPr>
            <a:xfrm rot="5400000">
              <a:off x="487426" y="3740042"/>
              <a:ext cx="41280" cy="35271"/>
            </a:xfrm>
            <a:custGeom>
              <a:rect b="b" l="l" r="r" t="t"/>
              <a:pathLst>
                <a:path extrusionOk="0" h="1573" w="1841">
                  <a:moveTo>
                    <a:pt x="1059" y="1"/>
                  </a:moveTo>
                  <a:cubicBezTo>
                    <a:pt x="358" y="1"/>
                    <a:pt x="1" y="848"/>
                    <a:pt x="503" y="1337"/>
                  </a:cubicBezTo>
                  <a:cubicBezTo>
                    <a:pt x="662" y="1500"/>
                    <a:pt x="858" y="1573"/>
                    <a:pt x="1051" y="1573"/>
                  </a:cubicBezTo>
                  <a:cubicBezTo>
                    <a:pt x="1453" y="1573"/>
                    <a:pt x="1840" y="1256"/>
                    <a:pt x="1840" y="782"/>
                  </a:cubicBezTo>
                  <a:cubicBezTo>
                    <a:pt x="1840" y="345"/>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16"/>
            <p:cNvSpPr/>
            <p:nvPr/>
          </p:nvSpPr>
          <p:spPr>
            <a:xfrm rot="5400000">
              <a:off x="487224" y="3927082"/>
              <a:ext cx="41571" cy="35383"/>
            </a:xfrm>
            <a:custGeom>
              <a:rect b="b" l="l" r="r" t="t"/>
              <a:pathLst>
                <a:path extrusionOk="0" h="1578" w="1854">
                  <a:moveTo>
                    <a:pt x="1060" y="1"/>
                  </a:moveTo>
                  <a:cubicBezTo>
                    <a:pt x="358" y="1"/>
                    <a:pt x="1" y="848"/>
                    <a:pt x="504" y="1351"/>
                  </a:cubicBezTo>
                  <a:cubicBezTo>
                    <a:pt x="664" y="1507"/>
                    <a:pt x="860" y="1577"/>
                    <a:pt x="1052" y="1577"/>
                  </a:cubicBezTo>
                  <a:cubicBezTo>
                    <a:pt x="1461" y="1577"/>
                    <a:pt x="1854" y="1259"/>
                    <a:pt x="1854" y="782"/>
                  </a:cubicBezTo>
                  <a:cubicBezTo>
                    <a:pt x="1840" y="345"/>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16"/>
            <p:cNvSpPr/>
            <p:nvPr/>
          </p:nvSpPr>
          <p:spPr>
            <a:xfrm rot="5400000">
              <a:off x="487381" y="4114188"/>
              <a:ext cx="41257" cy="35383"/>
            </a:xfrm>
            <a:custGeom>
              <a:rect b="b" l="l" r="r" t="t"/>
              <a:pathLst>
                <a:path extrusionOk="0" h="1578" w="1840">
                  <a:moveTo>
                    <a:pt x="1046" y="1"/>
                  </a:moveTo>
                  <a:cubicBezTo>
                    <a:pt x="344" y="1"/>
                    <a:pt x="0" y="848"/>
                    <a:pt x="490" y="1351"/>
                  </a:cubicBezTo>
                  <a:cubicBezTo>
                    <a:pt x="651" y="1507"/>
                    <a:pt x="846" y="1577"/>
                    <a:pt x="1038" y="1577"/>
                  </a:cubicBezTo>
                  <a:cubicBezTo>
                    <a:pt x="1447" y="1577"/>
                    <a:pt x="1840" y="1259"/>
                    <a:pt x="1840" y="782"/>
                  </a:cubicBezTo>
                  <a:cubicBezTo>
                    <a:pt x="1840" y="345"/>
                    <a:pt x="1483" y="1"/>
                    <a:pt x="104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16"/>
            <p:cNvSpPr/>
            <p:nvPr/>
          </p:nvSpPr>
          <p:spPr>
            <a:xfrm rot="5400000">
              <a:off x="487426" y="4301205"/>
              <a:ext cx="41280" cy="35271"/>
            </a:xfrm>
            <a:custGeom>
              <a:rect b="b" l="l" r="r" t="t"/>
              <a:pathLst>
                <a:path extrusionOk="0" h="1573" w="1841">
                  <a:moveTo>
                    <a:pt x="1059" y="1"/>
                  </a:moveTo>
                  <a:cubicBezTo>
                    <a:pt x="358" y="1"/>
                    <a:pt x="0" y="848"/>
                    <a:pt x="503" y="1337"/>
                  </a:cubicBezTo>
                  <a:cubicBezTo>
                    <a:pt x="662" y="1500"/>
                    <a:pt x="858" y="1573"/>
                    <a:pt x="1051" y="1573"/>
                  </a:cubicBezTo>
                  <a:cubicBezTo>
                    <a:pt x="1453" y="1573"/>
                    <a:pt x="1840" y="1256"/>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16"/>
            <p:cNvSpPr/>
            <p:nvPr/>
          </p:nvSpPr>
          <p:spPr>
            <a:xfrm rot="5400000">
              <a:off x="487426" y="4488154"/>
              <a:ext cx="41280" cy="35271"/>
            </a:xfrm>
            <a:custGeom>
              <a:rect b="b" l="l" r="r" t="t"/>
              <a:pathLst>
                <a:path extrusionOk="0" h="1573" w="1841">
                  <a:moveTo>
                    <a:pt x="1060" y="1"/>
                  </a:moveTo>
                  <a:cubicBezTo>
                    <a:pt x="358" y="1"/>
                    <a:pt x="1" y="848"/>
                    <a:pt x="504" y="1337"/>
                  </a:cubicBezTo>
                  <a:cubicBezTo>
                    <a:pt x="662" y="1500"/>
                    <a:pt x="858" y="1573"/>
                    <a:pt x="1051" y="1573"/>
                  </a:cubicBezTo>
                  <a:cubicBezTo>
                    <a:pt x="1453" y="1573"/>
                    <a:pt x="1840" y="1256"/>
                    <a:pt x="1840" y="782"/>
                  </a:cubicBezTo>
                  <a:cubicBezTo>
                    <a:pt x="1840" y="345"/>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16"/>
            <p:cNvSpPr/>
            <p:nvPr/>
          </p:nvSpPr>
          <p:spPr>
            <a:xfrm rot="5400000">
              <a:off x="487437" y="4675407"/>
              <a:ext cx="41257" cy="35271"/>
            </a:xfrm>
            <a:custGeom>
              <a:rect b="b" l="l" r="r" t="t"/>
              <a:pathLst>
                <a:path extrusionOk="0" h="1573" w="1840">
                  <a:moveTo>
                    <a:pt x="1046" y="1"/>
                  </a:moveTo>
                  <a:cubicBezTo>
                    <a:pt x="344" y="1"/>
                    <a:pt x="0" y="848"/>
                    <a:pt x="490" y="1337"/>
                  </a:cubicBezTo>
                  <a:cubicBezTo>
                    <a:pt x="653" y="1500"/>
                    <a:pt x="852" y="1573"/>
                    <a:pt x="1046" y="1573"/>
                  </a:cubicBezTo>
                  <a:cubicBezTo>
                    <a:pt x="1453" y="1573"/>
                    <a:pt x="1840" y="1256"/>
                    <a:pt x="1840" y="782"/>
                  </a:cubicBezTo>
                  <a:cubicBezTo>
                    <a:pt x="1840" y="345"/>
                    <a:pt x="1483" y="1"/>
                    <a:pt x="104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16"/>
            <p:cNvSpPr/>
            <p:nvPr/>
          </p:nvSpPr>
          <p:spPr>
            <a:xfrm rot="5400000">
              <a:off x="487426" y="4862368"/>
              <a:ext cx="41280" cy="35271"/>
            </a:xfrm>
            <a:custGeom>
              <a:rect b="b" l="l" r="r" t="t"/>
              <a:pathLst>
                <a:path extrusionOk="0" h="1573" w="1841">
                  <a:moveTo>
                    <a:pt x="1046" y="1"/>
                  </a:moveTo>
                  <a:cubicBezTo>
                    <a:pt x="345" y="1"/>
                    <a:pt x="0" y="848"/>
                    <a:pt x="490" y="1337"/>
                  </a:cubicBezTo>
                  <a:cubicBezTo>
                    <a:pt x="653" y="1500"/>
                    <a:pt x="852" y="1573"/>
                    <a:pt x="1046" y="1573"/>
                  </a:cubicBezTo>
                  <a:cubicBezTo>
                    <a:pt x="1453" y="1573"/>
                    <a:pt x="1840" y="1256"/>
                    <a:pt x="1840" y="782"/>
                  </a:cubicBezTo>
                  <a:cubicBezTo>
                    <a:pt x="1840" y="345"/>
                    <a:pt x="1483" y="1"/>
                    <a:pt x="104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16"/>
            <p:cNvSpPr/>
            <p:nvPr/>
          </p:nvSpPr>
          <p:spPr>
            <a:xfrm rot="5400000">
              <a:off x="487426" y="5049317"/>
              <a:ext cx="41280" cy="35271"/>
            </a:xfrm>
            <a:custGeom>
              <a:rect b="b" l="l" r="r" t="t"/>
              <a:pathLst>
                <a:path extrusionOk="0" h="1573" w="1841">
                  <a:moveTo>
                    <a:pt x="1059" y="1"/>
                  </a:moveTo>
                  <a:cubicBezTo>
                    <a:pt x="358" y="1"/>
                    <a:pt x="1" y="848"/>
                    <a:pt x="504" y="1337"/>
                  </a:cubicBezTo>
                  <a:cubicBezTo>
                    <a:pt x="662" y="1500"/>
                    <a:pt x="858" y="1573"/>
                    <a:pt x="1051" y="1573"/>
                  </a:cubicBezTo>
                  <a:cubicBezTo>
                    <a:pt x="1453" y="1573"/>
                    <a:pt x="1840" y="1256"/>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16"/>
            <p:cNvSpPr/>
            <p:nvPr/>
          </p:nvSpPr>
          <p:spPr>
            <a:xfrm rot="5400000">
              <a:off x="299894" y="3553070"/>
              <a:ext cx="41257" cy="35293"/>
            </a:xfrm>
            <a:custGeom>
              <a:rect b="b" l="l" r="r" t="t"/>
              <a:pathLst>
                <a:path extrusionOk="0" h="1574" w="1840">
                  <a:moveTo>
                    <a:pt x="1082" y="1"/>
                  </a:moveTo>
                  <a:cubicBezTo>
                    <a:pt x="1074" y="1"/>
                    <a:pt x="1067" y="1"/>
                    <a:pt x="1059" y="1"/>
                  </a:cubicBezTo>
                  <a:cubicBezTo>
                    <a:pt x="358" y="1"/>
                    <a:pt x="0" y="848"/>
                    <a:pt x="490" y="1338"/>
                  </a:cubicBezTo>
                  <a:cubicBezTo>
                    <a:pt x="653" y="1501"/>
                    <a:pt x="852" y="1574"/>
                    <a:pt x="1046" y="1574"/>
                  </a:cubicBezTo>
                  <a:cubicBezTo>
                    <a:pt x="1453" y="1574"/>
                    <a:pt x="1840" y="1257"/>
                    <a:pt x="1840" y="782"/>
                  </a:cubicBezTo>
                  <a:cubicBezTo>
                    <a:pt x="1840" y="353"/>
                    <a:pt x="1495" y="1"/>
                    <a:pt x="1082"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16"/>
            <p:cNvSpPr/>
            <p:nvPr/>
          </p:nvSpPr>
          <p:spPr>
            <a:xfrm rot="5400000">
              <a:off x="299882" y="3740031"/>
              <a:ext cx="41280" cy="35293"/>
            </a:xfrm>
            <a:custGeom>
              <a:rect b="b" l="l" r="r" t="t"/>
              <a:pathLst>
                <a:path extrusionOk="0" h="1574" w="1841">
                  <a:moveTo>
                    <a:pt x="1083" y="1"/>
                  </a:moveTo>
                  <a:cubicBezTo>
                    <a:pt x="1075" y="1"/>
                    <a:pt x="1067" y="1"/>
                    <a:pt x="1059" y="1"/>
                  </a:cubicBezTo>
                  <a:cubicBezTo>
                    <a:pt x="358" y="1"/>
                    <a:pt x="1" y="848"/>
                    <a:pt x="503" y="1338"/>
                  </a:cubicBezTo>
                  <a:cubicBezTo>
                    <a:pt x="662" y="1501"/>
                    <a:pt x="858" y="1574"/>
                    <a:pt x="1051" y="1574"/>
                  </a:cubicBezTo>
                  <a:cubicBezTo>
                    <a:pt x="1453" y="1574"/>
                    <a:pt x="1840" y="1257"/>
                    <a:pt x="1840" y="782"/>
                  </a:cubicBezTo>
                  <a:cubicBezTo>
                    <a:pt x="1840" y="353"/>
                    <a:pt x="1508" y="1"/>
                    <a:pt x="1083"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16"/>
            <p:cNvSpPr/>
            <p:nvPr/>
          </p:nvSpPr>
          <p:spPr>
            <a:xfrm rot="5400000">
              <a:off x="299737" y="3927126"/>
              <a:ext cx="41571" cy="35293"/>
            </a:xfrm>
            <a:custGeom>
              <a:rect b="b" l="l" r="r" t="t"/>
              <a:pathLst>
                <a:path extrusionOk="0" h="1574" w="1854">
                  <a:moveTo>
                    <a:pt x="1083" y="1"/>
                  </a:moveTo>
                  <a:cubicBezTo>
                    <a:pt x="1075" y="1"/>
                    <a:pt x="1067" y="1"/>
                    <a:pt x="1060" y="1"/>
                  </a:cubicBezTo>
                  <a:cubicBezTo>
                    <a:pt x="358" y="1"/>
                    <a:pt x="1" y="848"/>
                    <a:pt x="504" y="1338"/>
                  </a:cubicBezTo>
                  <a:cubicBezTo>
                    <a:pt x="662" y="1501"/>
                    <a:pt x="860" y="1574"/>
                    <a:pt x="1054" y="1574"/>
                  </a:cubicBezTo>
                  <a:cubicBezTo>
                    <a:pt x="1460" y="1574"/>
                    <a:pt x="1854" y="1257"/>
                    <a:pt x="1854" y="782"/>
                  </a:cubicBezTo>
                  <a:cubicBezTo>
                    <a:pt x="1854" y="353"/>
                    <a:pt x="1509" y="1"/>
                    <a:pt x="1083"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16"/>
            <p:cNvSpPr/>
            <p:nvPr/>
          </p:nvSpPr>
          <p:spPr>
            <a:xfrm rot="5400000">
              <a:off x="299927" y="4114267"/>
              <a:ext cx="41190" cy="35293"/>
            </a:xfrm>
            <a:custGeom>
              <a:rect b="b" l="l" r="r" t="t"/>
              <a:pathLst>
                <a:path extrusionOk="0" h="1574" w="1837">
                  <a:moveTo>
                    <a:pt x="1066" y="1"/>
                  </a:moveTo>
                  <a:cubicBezTo>
                    <a:pt x="1059" y="1"/>
                    <a:pt x="1051" y="1"/>
                    <a:pt x="1043" y="1"/>
                  </a:cubicBezTo>
                  <a:cubicBezTo>
                    <a:pt x="1037" y="1"/>
                    <a:pt x="1032" y="1"/>
                    <a:pt x="1027" y="1"/>
                  </a:cubicBezTo>
                  <a:cubicBezTo>
                    <a:pt x="336" y="1"/>
                    <a:pt x="1" y="852"/>
                    <a:pt x="487" y="1338"/>
                  </a:cubicBezTo>
                  <a:cubicBezTo>
                    <a:pt x="650" y="1501"/>
                    <a:pt x="849" y="1574"/>
                    <a:pt x="1043" y="1574"/>
                  </a:cubicBezTo>
                  <a:cubicBezTo>
                    <a:pt x="1450" y="1574"/>
                    <a:pt x="1837" y="1257"/>
                    <a:pt x="1837" y="782"/>
                  </a:cubicBezTo>
                  <a:cubicBezTo>
                    <a:pt x="1837" y="353"/>
                    <a:pt x="1492" y="1"/>
                    <a:pt x="106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16"/>
            <p:cNvSpPr/>
            <p:nvPr/>
          </p:nvSpPr>
          <p:spPr>
            <a:xfrm rot="5400000">
              <a:off x="299882" y="4301194"/>
              <a:ext cx="41280" cy="35293"/>
            </a:xfrm>
            <a:custGeom>
              <a:rect b="b" l="l" r="r" t="t"/>
              <a:pathLst>
                <a:path extrusionOk="0" h="1574" w="1841">
                  <a:moveTo>
                    <a:pt x="1083" y="1"/>
                  </a:moveTo>
                  <a:cubicBezTo>
                    <a:pt x="1075" y="1"/>
                    <a:pt x="1067" y="1"/>
                    <a:pt x="1059" y="1"/>
                  </a:cubicBezTo>
                  <a:cubicBezTo>
                    <a:pt x="358" y="1"/>
                    <a:pt x="0" y="848"/>
                    <a:pt x="503" y="1338"/>
                  </a:cubicBezTo>
                  <a:cubicBezTo>
                    <a:pt x="662" y="1501"/>
                    <a:pt x="858" y="1574"/>
                    <a:pt x="1051" y="1574"/>
                  </a:cubicBezTo>
                  <a:cubicBezTo>
                    <a:pt x="1453" y="1574"/>
                    <a:pt x="1840" y="1257"/>
                    <a:pt x="1840" y="782"/>
                  </a:cubicBezTo>
                  <a:cubicBezTo>
                    <a:pt x="1840" y="353"/>
                    <a:pt x="1508" y="1"/>
                    <a:pt x="1083"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16"/>
            <p:cNvSpPr/>
            <p:nvPr/>
          </p:nvSpPr>
          <p:spPr>
            <a:xfrm rot="5400000">
              <a:off x="299882" y="4488143"/>
              <a:ext cx="41280" cy="35293"/>
            </a:xfrm>
            <a:custGeom>
              <a:rect b="b" l="l" r="r" t="t"/>
              <a:pathLst>
                <a:path extrusionOk="0" h="1574" w="1841">
                  <a:moveTo>
                    <a:pt x="1083" y="1"/>
                  </a:moveTo>
                  <a:cubicBezTo>
                    <a:pt x="1075" y="1"/>
                    <a:pt x="1067" y="1"/>
                    <a:pt x="1060" y="1"/>
                  </a:cubicBezTo>
                  <a:cubicBezTo>
                    <a:pt x="358" y="1"/>
                    <a:pt x="1" y="848"/>
                    <a:pt x="504" y="1338"/>
                  </a:cubicBezTo>
                  <a:cubicBezTo>
                    <a:pt x="662" y="1501"/>
                    <a:pt x="858" y="1574"/>
                    <a:pt x="1051" y="1574"/>
                  </a:cubicBezTo>
                  <a:cubicBezTo>
                    <a:pt x="1453" y="1574"/>
                    <a:pt x="1840" y="1257"/>
                    <a:pt x="1840" y="782"/>
                  </a:cubicBezTo>
                  <a:cubicBezTo>
                    <a:pt x="1840" y="353"/>
                    <a:pt x="1509" y="1"/>
                    <a:pt x="1083"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16"/>
            <p:cNvSpPr/>
            <p:nvPr/>
          </p:nvSpPr>
          <p:spPr>
            <a:xfrm rot="5400000">
              <a:off x="299894" y="4675396"/>
              <a:ext cx="41257" cy="35293"/>
            </a:xfrm>
            <a:custGeom>
              <a:rect b="b" l="l" r="r" t="t"/>
              <a:pathLst>
                <a:path extrusionOk="0" h="1574" w="1840">
                  <a:moveTo>
                    <a:pt x="1069" y="1"/>
                  </a:moveTo>
                  <a:cubicBezTo>
                    <a:pt x="1061" y="1"/>
                    <a:pt x="1054" y="1"/>
                    <a:pt x="1046" y="1"/>
                  </a:cubicBezTo>
                  <a:cubicBezTo>
                    <a:pt x="344" y="1"/>
                    <a:pt x="0" y="848"/>
                    <a:pt x="490" y="1338"/>
                  </a:cubicBezTo>
                  <a:cubicBezTo>
                    <a:pt x="648" y="1501"/>
                    <a:pt x="846" y="1574"/>
                    <a:pt x="1040" y="1574"/>
                  </a:cubicBezTo>
                  <a:cubicBezTo>
                    <a:pt x="1446" y="1574"/>
                    <a:pt x="1840" y="1257"/>
                    <a:pt x="1840" y="782"/>
                  </a:cubicBezTo>
                  <a:cubicBezTo>
                    <a:pt x="1840" y="353"/>
                    <a:pt x="1495" y="1"/>
                    <a:pt x="106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16"/>
            <p:cNvSpPr/>
            <p:nvPr/>
          </p:nvSpPr>
          <p:spPr>
            <a:xfrm rot="5400000">
              <a:off x="299882" y="4862356"/>
              <a:ext cx="41280" cy="35293"/>
            </a:xfrm>
            <a:custGeom>
              <a:rect b="b" l="l" r="r" t="t"/>
              <a:pathLst>
                <a:path extrusionOk="0" h="1574" w="1841">
                  <a:moveTo>
                    <a:pt x="1069" y="1"/>
                  </a:moveTo>
                  <a:cubicBezTo>
                    <a:pt x="1062" y="1"/>
                    <a:pt x="1054" y="1"/>
                    <a:pt x="1046" y="1"/>
                  </a:cubicBezTo>
                  <a:cubicBezTo>
                    <a:pt x="345" y="1"/>
                    <a:pt x="0" y="848"/>
                    <a:pt x="490" y="1338"/>
                  </a:cubicBezTo>
                  <a:cubicBezTo>
                    <a:pt x="653" y="1501"/>
                    <a:pt x="852" y="1574"/>
                    <a:pt x="1046" y="1574"/>
                  </a:cubicBezTo>
                  <a:cubicBezTo>
                    <a:pt x="1453" y="1574"/>
                    <a:pt x="1840" y="1257"/>
                    <a:pt x="1840" y="782"/>
                  </a:cubicBezTo>
                  <a:cubicBezTo>
                    <a:pt x="1840" y="353"/>
                    <a:pt x="1496" y="1"/>
                    <a:pt x="106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16"/>
            <p:cNvSpPr/>
            <p:nvPr/>
          </p:nvSpPr>
          <p:spPr>
            <a:xfrm rot="5400000">
              <a:off x="299882" y="5049306"/>
              <a:ext cx="41280" cy="35293"/>
            </a:xfrm>
            <a:custGeom>
              <a:rect b="b" l="l" r="r" t="t"/>
              <a:pathLst>
                <a:path extrusionOk="0" h="1574" w="1841">
                  <a:moveTo>
                    <a:pt x="1083" y="1"/>
                  </a:moveTo>
                  <a:cubicBezTo>
                    <a:pt x="1075" y="1"/>
                    <a:pt x="1067" y="1"/>
                    <a:pt x="1059" y="1"/>
                  </a:cubicBezTo>
                  <a:cubicBezTo>
                    <a:pt x="358" y="1"/>
                    <a:pt x="1" y="848"/>
                    <a:pt x="504" y="1338"/>
                  </a:cubicBezTo>
                  <a:cubicBezTo>
                    <a:pt x="662" y="1501"/>
                    <a:pt x="858" y="1574"/>
                    <a:pt x="1051" y="1574"/>
                  </a:cubicBezTo>
                  <a:cubicBezTo>
                    <a:pt x="1453" y="1574"/>
                    <a:pt x="1840" y="1257"/>
                    <a:pt x="1840" y="782"/>
                  </a:cubicBezTo>
                  <a:cubicBezTo>
                    <a:pt x="1840" y="353"/>
                    <a:pt x="1509" y="1"/>
                    <a:pt x="1083"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16"/>
            <p:cNvSpPr/>
            <p:nvPr/>
          </p:nvSpPr>
          <p:spPr>
            <a:xfrm rot="5400000">
              <a:off x="112552" y="3552992"/>
              <a:ext cx="41257" cy="35450"/>
            </a:xfrm>
            <a:custGeom>
              <a:rect b="b" l="l" r="r" t="t"/>
              <a:pathLst>
                <a:path extrusionOk="0" h="1581" w="1840">
                  <a:moveTo>
                    <a:pt x="1059" y="1"/>
                  </a:moveTo>
                  <a:cubicBezTo>
                    <a:pt x="344" y="1"/>
                    <a:pt x="0" y="848"/>
                    <a:pt x="490" y="1351"/>
                  </a:cubicBezTo>
                  <a:cubicBezTo>
                    <a:pt x="653" y="1509"/>
                    <a:pt x="851" y="1580"/>
                    <a:pt x="1046" y="1580"/>
                  </a:cubicBezTo>
                  <a:cubicBezTo>
                    <a:pt x="1452" y="1580"/>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16"/>
            <p:cNvSpPr/>
            <p:nvPr/>
          </p:nvSpPr>
          <p:spPr>
            <a:xfrm rot="5400000">
              <a:off x="112540" y="3739953"/>
              <a:ext cx="41280" cy="35450"/>
            </a:xfrm>
            <a:custGeom>
              <a:rect b="b" l="l" r="r" t="t"/>
              <a:pathLst>
                <a:path extrusionOk="0" h="1581" w="1841">
                  <a:moveTo>
                    <a:pt x="1059" y="1"/>
                  </a:moveTo>
                  <a:cubicBezTo>
                    <a:pt x="358" y="1"/>
                    <a:pt x="1" y="848"/>
                    <a:pt x="503" y="1351"/>
                  </a:cubicBezTo>
                  <a:cubicBezTo>
                    <a:pt x="662" y="1509"/>
                    <a:pt x="858" y="1580"/>
                    <a:pt x="1050" y="1580"/>
                  </a:cubicBezTo>
                  <a:cubicBezTo>
                    <a:pt x="1453" y="1580"/>
                    <a:pt x="1840" y="1269"/>
                    <a:pt x="1840" y="795"/>
                  </a:cubicBezTo>
                  <a:cubicBezTo>
                    <a:pt x="1840" y="358"/>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16"/>
            <p:cNvSpPr/>
            <p:nvPr/>
          </p:nvSpPr>
          <p:spPr>
            <a:xfrm rot="5400000">
              <a:off x="112327" y="3926981"/>
              <a:ext cx="41571" cy="35585"/>
            </a:xfrm>
            <a:custGeom>
              <a:rect b="b" l="l" r="r" t="t"/>
              <a:pathLst>
                <a:path extrusionOk="0" h="1587" w="1854">
                  <a:moveTo>
                    <a:pt x="1060" y="1"/>
                  </a:moveTo>
                  <a:cubicBezTo>
                    <a:pt x="358" y="1"/>
                    <a:pt x="1" y="861"/>
                    <a:pt x="504" y="1351"/>
                  </a:cubicBezTo>
                  <a:cubicBezTo>
                    <a:pt x="667" y="1514"/>
                    <a:pt x="865" y="1586"/>
                    <a:pt x="1060" y="1586"/>
                  </a:cubicBezTo>
                  <a:cubicBezTo>
                    <a:pt x="1466" y="1586"/>
                    <a:pt x="1854" y="1269"/>
                    <a:pt x="1854" y="795"/>
                  </a:cubicBezTo>
                  <a:cubicBezTo>
                    <a:pt x="1854" y="358"/>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16"/>
            <p:cNvSpPr/>
            <p:nvPr/>
          </p:nvSpPr>
          <p:spPr>
            <a:xfrm rot="5400000">
              <a:off x="112339" y="4113941"/>
              <a:ext cx="41549" cy="35585"/>
            </a:xfrm>
            <a:custGeom>
              <a:rect b="b" l="l" r="r" t="t"/>
              <a:pathLst>
                <a:path extrusionOk="0" h="1587" w="1853">
                  <a:moveTo>
                    <a:pt x="1059" y="1"/>
                  </a:moveTo>
                  <a:cubicBezTo>
                    <a:pt x="357" y="1"/>
                    <a:pt x="0" y="861"/>
                    <a:pt x="503" y="1351"/>
                  </a:cubicBezTo>
                  <a:cubicBezTo>
                    <a:pt x="666" y="1514"/>
                    <a:pt x="865" y="1586"/>
                    <a:pt x="1059" y="1586"/>
                  </a:cubicBezTo>
                  <a:cubicBezTo>
                    <a:pt x="1466" y="1586"/>
                    <a:pt x="1853" y="1269"/>
                    <a:pt x="1853" y="795"/>
                  </a:cubicBezTo>
                  <a:cubicBezTo>
                    <a:pt x="1853" y="358"/>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16"/>
            <p:cNvSpPr/>
            <p:nvPr/>
          </p:nvSpPr>
          <p:spPr>
            <a:xfrm rot="5400000">
              <a:off x="112540" y="4301115"/>
              <a:ext cx="41280" cy="35450"/>
            </a:xfrm>
            <a:custGeom>
              <a:rect b="b" l="l" r="r" t="t"/>
              <a:pathLst>
                <a:path extrusionOk="0" h="1581" w="1841">
                  <a:moveTo>
                    <a:pt x="1059" y="1"/>
                  </a:moveTo>
                  <a:cubicBezTo>
                    <a:pt x="358" y="1"/>
                    <a:pt x="0" y="848"/>
                    <a:pt x="503" y="1351"/>
                  </a:cubicBezTo>
                  <a:cubicBezTo>
                    <a:pt x="662" y="1509"/>
                    <a:pt x="858" y="1580"/>
                    <a:pt x="1050" y="1580"/>
                  </a:cubicBezTo>
                  <a:cubicBezTo>
                    <a:pt x="1453" y="1580"/>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16"/>
            <p:cNvSpPr/>
            <p:nvPr/>
          </p:nvSpPr>
          <p:spPr>
            <a:xfrm rot="5400000">
              <a:off x="112540" y="4488065"/>
              <a:ext cx="41280" cy="35450"/>
            </a:xfrm>
            <a:custGeom>
              <a:rect b="b" l="l" r="r" t="t"/>
              <a:pathLst>
                <a:path extrusionOk="0" h="1581" w="1841">
                  <a:moveTo>
                    <a:pt x="1060" y="1"/>
                  </a:moveTo>
                  <a:cubicBezTo>
                    <a:pt x="358" y="1"/>
                    <a:pt x="1" y="848"/>
                    <a:pt x="504" y="1351"/>
                  </a:cubicBezTo>
                  <a:cubicBezTo>
                    <a:pt x="662" y="1509"/>
                    <a:pt x="858" y="1580"/>
                    <a:pt x="1050" y="1580"/>
                  </a:cubicBezTo>
                  <a:cubicBezTo>
                    <a:pt x="1453" y="1580"/>
                    <a:pt x="1840" y="1269"/>
                    <a:pt x="1840" y="795"/>
                  </a:cubicBezTo>
                  <a:cubicBezTo>
                    <a:pt x="1840" y="358"/>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16"/>
            <p:cNvSpPr/>
            <p:nvPr/>
          </p:nvSpPr>
          <p:spPr>
            <a:xfrm rot="5400000">
              <a:off x="112552" y="4675317"/>
              <a:ext cx="41257" cy="35450"/>
            </a:xfrm>
            <a:custGeom>
              <a:rect b="b" l="l" r="r" t="t"/>
              <a:pathLst>
                <a:path extrusionOk="0" h="1581" w="1840">
                  <a:moveTo>
                    <a:pt x="1046" y="1"/>
                  </a:moveTo>
                  <a:cubicBezTo>
                    <a:pt x="344" y="1"/>
                    <a:pt x="0" y="848"/>
                    <a:pt x="490" y="1351"/>
                  </a:cubicBezTo>
                  <a:cubicBezTo>
                    <a:pt x="653" y="1509"/>
                    <a:pt x="851" y="1580"/>
                    <a:pt x="1046" y="1580"/>
                  </a:cubicBezTo>
                  <a:cubicBezTo>
                    <a:pt x="1452" y="1580"/>
                    <a:pt x="1840" y="1269"/>
                    <a:pt x="1840" y="795"/>
                  </a:cubicBezTo>
                  <a:cubicBezTo>
                    <a:pt x="1840" y="358"/>
                    <a:pt x="1483" y="1"/>
                    <a:pt x="104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16"/>
            <p:cNvSpPr/>
            <p:nvPr/>
          </p:nvSpPr>
          <p:spPr>
            <a:xfrm rot="5400000">
              <a:off x="112540" y="4862278"/>
              <a:ext cx="41280" cy="35450"/>
            </a:xfrm>
            <a:custGeom>
              <a:rect b="b" l="l" r="r" t="t"/>
              <a:pathLst>
                <a:path extrusionOk="0" h="1581" w="1841">
                  <a:moveTo>
                    <a:pt x="1046" y="1"/>
                  </a:moveTo>
                  <a:cubicBezTo>
                    <a:pt x="345" y="1"/>
                    <a:pt x="0" y="848"/>
                    <a:pt x="490" y="1351"/>
                  </a:cubicBezTo>
                  <a:cubicBezTo>
                    <a:pt x="653" y="1509"/>
                    <a:pt x="852" y="1580"/>
                    <a:pt x="1046" y="1580"/>
                  </a:cubicBezTo>
                  <a:cubicBezTo>
                    <a:pt x="1453" y="1580"/>
                    <a:pt x="1840" y="1269"/>
                    <a:pt x="1840" y="795"/>
                  </a:cubicBezTo>
                  <a:cubicBezTo>
                    <a:pt x="1840" y="358"/>
                    <a:pt x="1483" y="1"/>
                    <a:pt x="104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16"/>
            <p:cNvSpPr/>
            <p:nvPr/>
          </p:nvSpPr>
          <p:spPr>
            <a:xfrm rot="5400000">
              <a:off x="112540" y="5049227"/>
              <a:ext cx="41280" cy="35450"/>
            </a:xfrm>
            <a:custGeom>
              <a:rect b="b" l="l" r="r" t="t"/>
              <a:pathLst>
                <a:path extrusionOk="0" h="1581" w="1841">
                  <a:moveTo>
                    <a:pt x="1059" y="1"/>
                  </a:moveTo>
                  <a:cubicBezTo>
                    <a:pt x="358" y="1"/>
                    <a:pt x="1" y="848"/>
                    <a:pt x="504" y="1351"/>
                  </a:cubicBezTo>
                  <a:cubicBezTo>
                    <a:pt x="662" y="1509"/>
                    <a:pt x="858" y="1580"/>
                    <a:pt x="1050" y="1580"/>
                  </a:cubicBezTo>
                  <a:cubicBezTo>
                    <a:pt x="1453" y="1580"/>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 name="Google Shape;992;p16"/>
          <p:cNvGrpSpPr/>
          <p:nvPr/>
        </p:nvGrpSpPr>
        <p:grpSpPr>
          <a:xfrm rot="5400000">
            <a:off x="7715707" y="-16033"/>
            <a:ext cx="58051" cy="1358521"/>
            <a:chOff x="550455" y="1794369"/>
            <a:chExt cx="27314" cy="639214"/>
          </a:xfrm>
        </p:grpSpPr>
        <p:sp>
          <p:nvSpPr>
            <p:cNvPr id="993" name="Google Shape;993;p16"/>
            <p:cNvSpPr/>
            <p:nvPr/>
          </p:nvSpPr>
          <p:spPr>
            <a:xfrm>
              <a:off x="550455" y="1794369"/>
              <a:ext cx="27314" cy="23174"/>
            </a:xfrm>
            <a:custGeom>
              <a:rect b="b" l="l" r="r" t="t"/>
              <a:pathLst>
                <a:path extrusionOk="0" h="1573" w="1854">
                  <a:moveTo>
                    <a:pt x="1060" y="1"/>
                  </a:moveTo>
                  <a:cubicBezTo>
                    <a:pt x="358" y="1"/>
                    <a:pt x="1" y="848"/>
                    <a:pt x="504" y="1337"/>
                  </a:cubicBezTo>
                  <a:cubicBezTo>
                    <a:pt x="667" y="1500"/>
                    <a:pt x="865" y="1573"/>
                    <a:pt x="1060" y="1573"/>
                  </a:cubicBezTo>
                  <a:cubicBezTo>
                    <a:pt x="1466" y="1573"/>
                    <a:pt x="1854" y="1256"/>
                    <a:pt x="1854" y="782"/>
                  </a:cubicBezTo>
                  <a:cubicBezTo>
                    <a:pt x="1840" y="345"/>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16"/>
            <p:cNvSpPr/>
            <p:nvPr/>
          </p:nvSpPr>
          <p:spPr>
            <a:xfrm>
              <a:off x="550455" y="1917592"/>
              <a:ext cx="27314" cy="23189"/>
            </a:xfrm>
            <a:custGeom>
              <a:rect b="b" l="l" r="r" t="t"/>
              <a:pathLst>
                <a:path extrusionOk="0" h="1574" w="1854">
                  <a:moveTo>
                    <a:pt x="1083" y="1"/>
                  </a:moveTo>
                  <a:cubicBezTo>
                    <a:pt x="1075" y="1"/>
                    <a:pt x="1067" y="1"/>
                    <a:pt x="1060" y="1"/>
                  </a:cubicBezTo>
                  <a:cubicBezTo>
                    <a:pt x="358" y="1"/>
                    <a:pt x="1" y="848"/>
                    <a:pt x="504" y="1338"/>
                  </a:cubicBezTo>
                  <a:cubicBezTo>
                    <a:pt x="667" y="1501"/>
                    <a:pt x="865" y="1574"/>
                    <a:pt x="1060" y="1574"/>
                  </a:cubicBezTo>
                  <a:cubicBezTo>
                    <a:pt x="1466" y="1574"/>
                    <a:pt x="1854" y="1257"/>
                    <a:pt x="1854" y="782"/>
                  </a:cubicBezTo>
                  <a:cubicBezTo>
                    <a:pt x="1854" y="353"/>
                    <a:pt x="1509" y="1"/>
                    <a:pt x="1083"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16"/>
            <p:cNvSpPr/>
            <p:nvPr/>
          </p:nvSpPr>
          <p:spPr>
            <a:xfrm>
              <a:off x="550455" y="2040638"/>
              <a:ext cx="27314" cy="23380"/>
            </a:xfrm>
            <a:custGeom>
              <a:rect b="b" l="l" r="r" t="t"/>
              <a:pathLst>
                <a:path extrusionOk="0" h="1587" w="1854">
                  <a:moveTo>
                    <a:pt x="1060" y="1"/>
                  </a:moveTo>
                  <a:cubicBezTo>
                    <a:pt x="358" y="1"/>
                    <a:pt x="1" y="861"/>
                    <a:pt x="504" y="1351"/>
                  </a:cubicBezTo>
                  <a:cubicBezTo>
                    <a:pt x="667" y="1514"/>
                    <a:pt x="865" y="1586"/>
                    <a:pt x="1060" y="1586"/>
                  </a:cubicBezTo>
                  <a:cubicBezTo>
                    <a:pt x="1466" y="1586"/>
                    <a:pt x="1854" y="1269"/>
                    <a:pt x="1854" y="795"/>
                  </a:cubicBezTo>
                  <a:cubicBezTo>
                    <a:pt x="1854" y="358"/>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16"/>
            <p:cNvSpPr/>
            <p:nvPr/>
          </p:nvSpPr>
          <p:spPr>
            <a:xfrm>
              <a:off x="550455" y="2163875"/>
              <a:ext cx="27314" cy="23277"/>
            </a:xfrm>
            <a:custGeom>
              <a:rect b="b" l="l" r="r" t="t"/>
              <a:pathLst>
                <a:path extrusionOk="0" h="1580" w="1854">
                  <a:moveTo>
                    <a:pt x="1060" y="0"/>
                  </a:moveTo>
                  <a:cubicBezTo>
                    <a:pt x="358" y="0"/>
                    <a:pt x="1" y="847"/>
                    <a:pt x="504" y="1350"/>
                  </a:cubicBezTo>
                  <a:cubicBezTo>
                    <a:pt x="666" y="1509"/>
                    <a:pt x="865" y="1580"/>
                    <a:pt x="1060" y="1580"/>
                  </a:cubicBezTo>
                  <a:cubicBezTo>
                    <a:pt x="1466" y="1580"/>
                    <a:pt x="1854" y="1269"/>
                    <a:pt x="1854" y="795"/>
                  </a:cubicBezTo>
                  <a:cubicBezTo>
                    <a:pt x="1854" y="358"/>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16"/>
            <p:cNvSpPr/>
            <p:nvPr/>
          </p:nvSpPr>
          <p:spPr>
            <a:xfrm>
              <a:off x="550455" y="2287112"/>
              <a:ext cx="27314" cy="23233"/>
            </a:xfrm>
            <a:custGeom>
              <a:rect b="b" l="l" r="r" t="t"/>
              <a:pathLst>
                <a:path extrusionOk="0" h="1577" w="1854">
                  <a:moveTo>
                    <a:pt x="1060" y="0"/>
                  </a:moveTo>
                  <a:cubicBezTo>
                    <a:pt x="358" y="0"/>
                    <a:pt x="1" y="847"/>
                    <a:pt x="504" y="1350"/>
                  </a:cubicBezTo>
                  <a:cubicBezTo>
                    <a:pt x="664" y="1506"/>
                    <a:pt x="860" y="1576"/>
                    <a:pt x="1052" y="1576"/>
                  </a:cubicBezTo>
                  <a:cubicBezTo>
                    <a:pt x="1461" y="1576"/>
                    <a:pt x="1854" y="1258"/>
                    <a:pt x="1854" y="781"/>
                  </a:cubicBezTo>
                  <a:cubicBezTo>
                    <a:pt x="1840" y="344"/>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16"/>
            <p:cNvSpPr/>
            <p:nvPr/>
          </p:nvSpPr>
          <p:spPr>
            <a:xfrm>
              <a:off x="550455" y="2410335"/>
              <a:ext cx="27314" cy="23248"/>
            </a:xfrm>
            <a:custGeom>
              <a:rect b="b" l="l" r="r" t="t"/>
              <a:pathLst>
                <a:path extrusionOk="0" h="1578" w="1854">
                  <a:moveTo>
                    <a:pt x="1060" y="1"/>
                  </a:moveTo>
                  <a:cubicBezTo>
                    <a:pt x="358" y="1"/>
                    <a:pt x="1" y="848"/>
                    <a:pt x="504" y="1351"/>
                  </a:cubicBezTo>
                  <a:cubicBezTo>
                    <a:pt x="664" y="1507"/>
                    <a:pt x="860" y="1577"/>
                    <a:pt x="1052" y="1577"/>
                  </a:cubicBezTo>
                  <a:cubicBezTo>
                    <a:pt x="1461" y="1577"/>
                    <a:pt x="1854" y="1259"/>
                    <a:pt x="1854" y="782"/>
                  </a:cubicBezTo>
                  <a:cubicBezTo>
                    <a:pt x="1840" y="345"/>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3">
    <p:spTree>
      <p:nvGrpSpPr>
        <p:cNvPr id="999" name="Shape 999"/>
        <p:cNvGrpSpPr/>
        <p:nvPr/>
      </p:nvGrpSpPr>
      <p:grpSpPr>
        <a:xfrm>
          <a:off x="0" y="0"/>
          <a:ext cx="0" cy="0"/>
          <a:chOff x="0" y="0"/>
          <a:chExt cx="0" cy="0"/>
        </a:xfrm>
      </p:grpSpPr>
      <p:sp>
        <p:nvSpPr>
          <p:cNvPr id="1000" name="Google Shape;1000;p17"/>
          <p:cNvSpPr/>
          <p:nvPr/>
        </p:nvSpPr>
        <p:spPr>
          <a:xfrm>
            <a:off x="422027" y="4816129"/>
            <a:ext cx="1606" cy="1310"/>
          </a:xfrm>
          <a:custGeom>
            <a:rect b="b" l="l" r="r" t="t"/>
            <a:pathLst>
              <a:path extrusionOk="0" h="31" w="38">
                <a:moveTo>
                  <a:pt x="34" y="0"/>
                </a:moveTo>
                <a:lnTo>
                  <a:pt x="1" y="31"/>
                </a:lnTo>
                <a:cubicBezTo>
                  <a:pt x="21" y="17"/>
                  <a:pt x="38" y="4"/>
                  <a:pt x="34" y="0"/>
                </a:cubicBezTo>
                <a:close/>
              </a:path>
            </a:pathLst>
          </a:custGeom>
          <a:solidFill>
            <a:srgbClr val="FFC9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17"/>
          <p:cNvSpPr/>
          <p:nvPr/>
        </p:nvSpPr>
        <p:spPr>
          <a:xfrm>
            <a:off x="451355" y="4831004"/>
            <a:ext cx="3169" cy="3085"/>
          </a:xfrm>
          <a:custGeom>
            <a:rect b="b" l="l" r="r" t="t"/>
            <a:pathLst>
              <a:path extrusionOk="0" h="73" w="75">
                <a:moveTo>
                  <a:pt x="63" y="1"/>
                </a:moveTo>
                <a:cubicBezTo>
                  <a:pt x="44" y="1"/>
                  <a:pt x="26" y="41"/>
                  <a:pt x="0" y="72"/>
                </a:cubicBezTo>
                <a:lnTo>
                  <a:pt x="74" y="5"/>
                </a:lnTo>
                <a:cubicBezTo>
                  <a:pt x="70" y="2"/>
                  <a:pt x="67" y="1"/>
                  <a:pt x="63" y="1"/>
                </a:cubicBezTo>
                <a:close/>
              </a:path>
            </a:pathLst>
          </a:custGeom>
          <a:solidFill>
            <a:srgbClr val="FFC9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17"/>
          <p:cNvSpPr/>
          <p:nvPr/>
        </p:nvSpPr>
        <p:spPr>
          <a:xfrm>
            <a:off x="401405" y="4773617"/>
            <a:ext cx="42" cy="718"/>
          </a:xfrm>
          <a:custGeom>
            <a:rect b="b" l="l" r="r" t="t"/>
            <a:pathLst>
              <a:path extrusionOk="0" h="17" w="1">
                <a:moveTo>
                  <a:pt x="1" y="0"/>
                </a:moveTo>
                <a:lnTo>
                  <a:pt x="1" y="0"/>
                </a:lnTo>
                <a:cubicBezTo>
                  <a:pt x="1" y="17"/>
                  <a:pt x="1" y="14"/>
                  <a:pt x="1" y="0"/>
                </a:cubicBezTo>
                <a:close/>
              </a:path>
            </a:pathLst>
          </a:custGeom>
          <a:solidFill>
            <a:srgbClr val="FFC9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17"/>
          <p:cNvSpPr/>
          <p:nvPr/>
        </p:nvSpPr>
        <p:spPr>
          <a:xfrm>
            <a:off x="450636" y="4834046"/>
            <a:ext cx="761" cy="592"/>
          </a:xfrm>
          <a:custGeom>
            <a:rect b="b" l="l" r="r" t="t"/>
            <a:pathLst>
              <a:path extrusionOk="0" h="14" w="18">
                <a:moveTo>
                  <a:pt x="17" y="0"/>
                </a:moveTo>
                <a:lnTo>
                  <a:pt x="0" y="11"/>
                </a:lnTo>
                <a:lnTo>
                  <a:pt x="4" y="14"/>
                </a:lnTo>
                <a:lnTo>
                  <a:pt x="17" y="0"/>
                </a:lnTo>
                <a:close/>
              </a:path>
            </a:pathLst>
          </a:custGeom>
          <a:solidFill>
            <a:srgbClr val="FFC9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17"/>
          <p:cNvSpPr/>
          <p:nvPr/>
        </p:nvSpPr>
        <p:spPr>
          <a:xfrm>
            <a:off x="417337" y="4783548"/>
            <a:ext cx="2028" cy="5578"/>
          </a:xfrm>
          <a:custGeom>
            <a:rect b="b" l="l" r="r" t="t"/>
            <a:pathLst>
              <a:path extrusionOk="0" h="132" w="48">
                <a:moveTo>
                  <a:pt x="48" y="1"/>
                </a:moveTo>
                <a:lnTo>
                  <a:pt x="1" y="132"/>
                </a:lnTo>
                <a:lnTo>
                  <a:pt x="1" y="132"/>
                </a:lnTo>
                <a:lnTo>
                  <a:pt x="38" y="88"/>
                </a:lnTo>
                <a:cubicBezTo>
                  <a:pt x="38" y="58"/>
                  <a:pt x="41" y="31"/>
                  <a:pt x="48" y="1"/>
                </a:cubicBezTo>
                <a:close/>
              </a:path>
            </a:pathLst>
          </a:custGeom>
          <a:solidFill>
            <a:srgbClr val="FFC9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17"/>
          <p:cNvSpPr/>
          <p:nvPr/>
        </p:nvSpPr>
        <p:spPr>
          <a:xfrm>
            <a:off x="409688" y="4786844"/>
            <a:ext cx="4986" cy="4014"/>
          </a:xfrm>
          <a:custGeom>
            <a:rect b="b" l="l" r="r" t="t"/>
            <a:pathLst>
              <a:path extrusionOk="0" h="95" w="118">
                <a:moveTo>
                  <a:pt x="94" y="0"/>
                </a:moveTo>
                <a:lnTo>
                  <a:pt x="94" y="0"/>
                </a:lnTo>
                <a:cubicBezTo>
                  <a:pt x="74" y="37"/>
                  <a:pt x="0" y="88"/>
                  <a:pt x="50" y="94"/>
                </a:cubicBezTo>
                <a:cubicBezTo>
                  <a:pt x="67" y="61"/>
                  <a:pt x="118" y="44"/>
                  <a:pt x="94" y="0"/>
                </a:cubicBezTo>
                <a:close/>
              </a:path>
            </a:pathLst>
          </a:custGeom>
          <a:solidFill>
            <a:srgbClr val="FFC9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17"/>
          <p:cNvSpPr/>
          <p:nvPr/>
        </p:nvSpPr>
        <p:spPr>
          <a:xfrm>
            <a:off x="420464" y="4800916"/>
            <a:ext cx="2197" cy="3169"/>
          </a:xfrm>
          <a:custGeom>
            <a:rect b="b" l="l" r="r" t="t"/>
            <a:pathLst>
              <a:path extrusionOk="0" h="75" w="52">
                <a:moveTo>
                  <a:pt x="51" y="0"/>
                </a:moveTo>
                <a:lnTo>
                  <a:pt x="24" y="24"/>
                </a:lnTo>
                <a:cubicBezTo>
                  <a:pt x="1" y="54"/>
                  <a:pt x="4" y="61"/>
                  <a:pt x="11" y="74"/>
                </a:cubicBezTo>
                <a:lnTo>
                  <a:pt x="51" y="0"/>
                </a:lnTo>
                <a:close/>
              </a:path>
            </a:pathLst>
          </a:custGeom>
          <a:solidFill>
            <a:srgbClr val="FFC9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17"/>
          <p:cNvSpPr/>
          <p:nvPr/>
        </p:nvSpPr>
        <p:spPr>
          <a:xfrm>
            <a:off x="429000" y="4816002"/>
            <a:ext cx="3465" cy="4564"/>
          </a:xfrm>
          <a:custGeom>
            <a:rect b="b" l="l" r="r" t="t"/>
            <a:pathLst>
              <a:path extrusionOk="0" h="108" w="82">
                <a:moveTo>
                  <a:pt x="78" y="0"/>
                </a:moveTo>
                <a:lnTo>
                  <a:pt x="1" y="108"/>
                </a:lnTo>
                <a:lnTo>
                  <a:pt x="81" y="7"/>
                </a:lnTo>
                <a:lnTo>
                  <a:pt x="78" y="0"/>
                </a:lnTo>
                <a:close/>
              </a:path>
            </a:pathLst>
          </a:custGeom>
          <a:solidFill>
            <a:srgbClr val="FFC9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17"/>
          <p:cNvSpPr/>
          <p:nvPr/>
        </p:nvSpPr>
        <p:spPr>
          <a:xfrm>
            <a:off x="445945" y="4819805"/>
            <a:ext cx="2324" cy="3043"/>
          </a:xfrm>
          <a:custGeom>
            <a:rect b="b" l="l" r="r" t="t"/>
            <a:pathLst>
              <a:path extrusionOk="0" h="72" w="55">
                <a:moveTo>
                  <a:pt x="10" y="1"/>
                </a:moveTo>
                <a:lnTo>
                  <a:pt x="10" y="1"/>
                </a:lnTo>
                <a:cubicBezTo>
                  <a:pt x="12" y="5"/>
                  <a:pt x="15" y="7"/>
                  <a:pt x="19" y="9"/>
                </a:cubicBezTo>
                <a:lnTo>
                  <a:pt x="19" y="9"/>
                </a:lnTo>
                <a:cubicBezTo>
                  <a:pt x="18" y="4"/>
                  <a:pt x="15" y="1"/>
                  <a:pt x="10" y="1"/>
                </a:cubicBezTo>
                <a:close/>
                <a:moveTo>
                  <a:pt x="19" y="9"/>
                </a:moveTo>
                <a:lnTo>
                  <a:pt x="19" y="9"/>
                </a:lnTo>
                <a:cubicBezTo>
                  <a:pt x="23" y="27"/>
                  <a:pt x="0" y="71"/>
                  <a:pt x="7" y="71"/>
                </a:cubicBezTo>
                <a:cubicBezTo>
                  <a:pt x="10" y="71"/>
                  <a:pt x="23" y="57"/>
                  <a:pt x="54" y="18"/>
                </a:cubicBezTo>
                <a:cubicBezTo>
                  <a:pt x="49" y="8"/>
                  <a:pt x="31" y="13"/>
                  <a:pt x="19" y="9"/>
                </a:cubicBezTo>
                <a:close/>
              </a:path>
            </a:pathLst>
          </a:custGeom>
          <a:solidFill>
            <a:srgbClr val="FFC9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17"/>
          <p:cNvSpPr txBox="1"/>
          <p:nvPr>
            <p:ph type="ctrTitle"/>
          </p:nvPr>
        </p:nvSpPr>
        <p:spPr>
          <a:xfrm>
            <a:off x="1107544" y="1550975"/>
            <a:ext cx="1906500" cy="448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1400"/>
              <a:buFont typeface="Chivo"/>
              <a:buNone/>
              <a:defRPr b="0" sz="2000">
                <a:solidFill>
                  <a:schemeClr val="dk1"/>
                </a:solidFill>
              </a:defRPr>
            </a:lvl1pPr>
            <a:lvl2pPr lvl="1" rtl="0" algn="ctr">
              <a:spcBef>
                <a:spcPts val="0"/>
              </a:spcBef>
              <a:spcAft>
                <a:spcPts val="0"/>
              </a:spcAft>
              <a:buClr>
                <a:schemeClr val="dk1"/>
              </a:buClr>
              <a:buSzPts val="1400"/>
              <a:buFont typeface="Chivo"/>
              <a:buNone/>
              <a:defRPr sz="1400">
                <a:solidFill>
                  <a:schemeClr val="dk1"/>
                </a:solidFill>
                <a:latin typeface="Chivo"/>
                <a:ea typeface="Chivo"/>
                <a:cs typeface="Chivo"/>
                <a:sym typeface="Chivo"/>
              </a:defRPr>
            </a:lvl2pPr>
            <a:lvl3pPr lvl="2" rtl="0" algn="ctr">
              <a:spcBef>
                <a:spcPts val="0"/>
              </a:spcBef>
              <a:spcAft>
                <a:spcPts val="0"/>
              </a:spcAft>
              <a:buClr>
                <a:schemeClr val="dk1"/>
              </a:buClr>
              <a:buSzPts val="1400"/>
              <a:buFont typeface="Chivo"/>
              <a:buNone/>
              <a:defRPr sz="1400">
                <a:solidFill>
                  <a:schemeClr val="dk1"/>
                </a:solidFill>
                <a:latin typeface="Chivo"/>
                <a:ea typeface="Chivo"/>
                <a:cs typeface="Chivo"/>
                <a:sym typeface="Chivo"/>
              </a:defRPr>
            </a:lvl3pPr>
            <a:lvl4pPr lvl="3" rtl="0" algn="ctr">
              <a:spcBef>
                <a:spcPts val="0"/>
              </a:spcBef>
              <a:spcAft>
                <a:spcPts val="0"/>
              </a:spcAft>
              <a:buClr>
                <a:schemeClr val="dk1"/>
              </a:buClr>
              <a:buSzPts val="1400"/>
              <a:buFont typeface="Chivo"/>
              <a:buNone/>
              <a:defRPr sz="1400">
                <a:solidFill>
                  <a:schemeClr val="dk1"/>
                </a:solidFill>
                <a:latin typeface="Chivo"/>
                <a:ea typeface="Chivo"/>
                <a:cs typeface="Chivo"/>
                <a:sym typeface="Chivo"/>
              </a:defRPr>
            </a:lvl4pPr>
            <a:lvl5pPr lvl="4" rtl="0" algn="ctr">
              <a:spcBef>
                <a:spcPts val="0"/>
              </a:spcBef>
              <a:spcAft>
                <a:spcPts val="0"/>
              </a:spcAft>
              <a:buClr>
                <a:schemeClr val="dk1"/>
              </a:buClr>
              <a:buSzPts val="1400"/>
              <a:buFont typeface="Chivo"/>
              <a:buNone/>
              <a:defRPr sz="1400">
                <a:solidFill>
                  <a:schemeClr val="dk1"/>
                </a:solidFill>
                <a:latin typeface="Chivo"/>
                <a:ea typeface="Chivo"/>
                <a:cs typeface="Chivo"/>
                <a:sym typeface="Chivo"/>
              </a:defRPr>
            </a:lvl5pPr>
            <a:lvl6pPr lvl="5" rtl="0" algn="ctr">
              <a:spcBef>
                <a:spcPts val="0"/>
              </a:spcBef>
              <a:spcAft>
                <a:spcPts val="0"/>
              </a:spcAft>
              <a:buClr>
                <a:schemeClr val="dk1"/>
              </a:buClr>
              <a:buSzPts val="1400"/>
              <a:buFont typeface="Chivo"/>
              <a:buNone/>
              <a:defRPr sz="1400">
                <a:solidFill>
                  <a:schemeClr val="dk1"/>
                </a:solidFill>
                <a:latin typeface="Chivo"/>
                <a:ea typeface="Chivo"/>
                <a:cs typeface="Chivo"/>
                <a:sym typeface="Chivo"/>
              </a:defRPr>
            </a:lvl6pPr>
            <a:lvl7pPr lvl="6" rtl="0" algn="ctr">
              <a:spcBef>
                <a:spcPts val="0"/>
              </a:spcBef>
              <a:spcAft>
                <a:spcPts val="0"/>
              </a:spcAft>
              <a:buClr>
                <a:schemeClr val="dk1"/>
              </a:buClr>
              <a:buSzPts val="1400"/>
              <a:buFont typeface="Chivo"/>
              <a:buNone/>
              <a:defRPr sz="1400">
                <a:solidFill>
                  <a:schemeClr val="dk1"/>
                </a:solidFill>
                <a:latin typeface="Chivo"/>
                <a:ea typeface="Chivo"/>
                <a:cs typeface="Chivo"/>
                <a:sym typeface="Chivo"/>
              </a:defRPr>
            </a:lvl7pPr>
            <a:lvl8pPr lvl="7" rtl="0" algn="ctr">
              <a:spcBef>
                <a:spcPts val="0"/>
              </a:spcBef>
              <a:spcAft>
                <a:spcPts val="0"/>
              </a:spcAft>
              <a:buClr>
                <a:schemeClr val="dk1"/>
              </a:buClr>
              <a:buSzPts val="1400"/>
              <a:buFont typeface="Chivo"/>
              <a:buNone/>
              <a:defRPr sz="1400">
                <a:solidFill>
                  <a:schemeClr val="dk1"/>
                </a:solidFill>
                <a:latin typeface="Chivo"/>
                <a:ea typeface="Chivo"/>
                <a:cs typeface="Chivo"/>
                <a:sym typeface="Chivo"/>
              </a:defRPr>
            </a:lvl8pPr>
            <a:lvl9pPr lvl="8" rtl="0" algn="ctr">
              <a:spcBef>
                <a:spcPts val="0"/>
              </a:spcBef>
              <a:spcAft>
                <a:spcPts val="0"/>
              </a:spcAft>
              <a:buClr>
                <a:schemeClr val="dk1"/>
              </a:buClr>
              <a:buSzPts val="1400"/>
              <a:buFont typeface="Chivo"/>
              <a:buNone/>
              <a:defRPr sz="1400">
                <a:solidFill>
                  <a:schemeClr val="dk1"/>
                </a:solidFill>
                <a:latin typeface="Chivo"/>
                <a:ea typeface="Chivo"/>
                <a:cs typeface="Chivo"/>
                <a:sym typeface="Chivo"/>
              </a:defRPr>
            </a:lvl9pPr>
          </a:lstStyle>
          <a:p/>
        </p:txBody>
      </p:sp>
      <p:sp>
        <p:nvSpPr>
          <p:cNvPr id="1010" name="Google Shape;1010;p17"/>
          <p:cNvSpPr txBox="1"/>
          <p:nvPr>
            <p:ph idx="1" type="subTitle"/>
          </p:nvPr>
        </p:nvSpPr>
        <p:spPr>
          <a:xfrm>
            <a:off x="1107544" y="2069460"/>
            <a:ext cx="1906500" cy="83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434343"/>
              </a:buClr>
              <a:buSzPts val="1400"/>
              <a:buFont typeface="Chivo"/>
              <a:buNone/>
              <a:defRPr sz="1400">
                <a:solidFill>
                  <a:schemeClr val="dk1"/>
                </a:solidFill>
              </a:defRPr>
            </a:lvl1pPr>
            <a:lvl2pPr lvl="1" rtl="0" algn="ctr">
              <a:lnSpc>
                <a:spcPct val="100000"/>
              </a:lnSpc>
              <a:spcBef>
                <a:spcPts val="0"/>
              </a:spcBef>
              <a:spcAft>
                <a:spcPts val="0"/>
              </a:spcAft>
              <a:buClr>
                <a:srgbClr val="434343"/>
              </a:buClr>
              <a:buSzPts val="1400"/>
              <a:buFont typeface="Chivo"/>
              <a:buNone/>
              <a:defRPr>
                <a:solidFill>
                  <a:srgbClr val="434343"/>
                </a:solidFill>
                <a:latin typeface="Chivo"/>
                <a:ea typeface="Chivo"/>
                <a:cs typeface="Chivo"/>
                <a:sym typeface="Chivo"/>
              </a:defRPr>
            </a:lvl2pPr>
            <a:lvl3pPr lvl="2" rtl="0" algn="ctr">
              <a:lnSpc>
                <a:spcPct val="100000"/>
              </a:lnSpc>
              <a:spcBef>
                <a:spcPts val="0"/>
              </a:spcBef>
              <a:spcAft>
                <a:spcPts val="0"/>
              </a:spcAft>
              <a:buClr>
                <a:srgbClr val="434343"/>
              </a:buClr>
              <a:buSzPts val="1400"/>
              <a:buFont typeface="Chivo"/>
              <a:buNone/>
              <a:defRPr>
                <a:solidFill>
                  <a:srgbClr val="434343"/>
                </a:solidFill>
                <a:latin typeface="Chivo"/>
                <a:ea typeface="Chivo"/>
                <a:cs typeface="Chivo"/>
                <a:sym typeface="Chivo"/>
              </a:defRPr>
            </a:lvl3pPr>
            <a:lvl4pPr lvl="3" rtl="0" algn="ctr">
              <a:lnSpc>
                <a:spcPct val="100000"/>
              </a:lnSpc>
              <a:spcBef>
                <a:spcPts val="0"/>
              </a:spcBef>
              <a:spcAft>
                <a:spcPts val="0"/>
              </a:spcAft>
              <a:buClr>
                <a:srgbClr val="434343"/>
              </a:buClr>
              <a:buSzPts val="1400"/>
              <a:buFont typeface="Chivo"/>
              <a:buNone/>
              <a:defRPr>
                <a:solidFill>
                  <a:srgbClr val="434343"/>
                </a:solidFill>
                <a:latin typeface="Chivo"/>
                <a:ea typeface="Chivo"/>
                <a:cs typeface="Chivo"/>
                <a:sym typeface="Chivo"/>
              </a:defRPr>
            </a:lvl4pPr>
            <a:lvl5pPr lvl="4" rtl="0" algn="ctr">
              <a:lnSpc>
                <a:spcPct val="100000"/>
              </a:lnSpc>
              <a:spcBef>
                <a:spcPts val="0"/>
              </a:spcBef>
              <a:spcAft>
                <a:spcPts val="0"/>
              </a:spcAft>
              <a:buClr>
                <a:srgbClr val="434343"/>
              </a:buClr>
              <a:buSzPts val="1400"/>
              <a:buFont typeface="Chivo"/>
              <a:buNone/>
              <a:defRPr>
                <a:solidFill>
                  <a:srgbClr val="434343"/>
                </a:solidFill>
                <a:latin typeface="Chivo"/>
                <a:ea typeface="Chivo"/>
                <a:cs typeface="Chivo"/>
                <a:sym typeface="Chivo"/>
              </a:defRPr>
            </a:lvl5pPr>
            <a:lvl6pPr lvl="5" rtl="0" algn="ctr">
              <a:lnSpc>
                <a:spcPct val="100000"/>
              </a:lnSpc>
              <a:spcBef>
                <a:spcPts val="0"/>
              </a:spcBef>
              <a:spcAft>
                <a:spcPts val="0"/>
              </a:spcAft>
              <a:buClr>
                <a:srgbClr val="434343"/>
              </a:buClr>
              <a:buSzPts val="1400"/>
              <a:buFont typeface="Chivo"/>
              <a:buNone/>
              <a:defRPr>
                <a:solidFill>
                  <a:srgbClr val="434343"/>
                </a:solidFill>
                <a:latin typeface="Chivo"/>
                <a:ea typeface="Chivo"/>
                <a:cs typeface="Chivo"/>
                <a:sym typeface="Chivo"/>
              </a:defRPr>
            </a:lvl6pPr>
            <a:lvl7pPr lvl="6" rtl="0" algn="ctr">
              <a:lnSpc>
                <a:spcPct val="100000"/>
              </a:lnSpc>
              <a:spcBef>
                <a:spcPts val="0"/>
              </a:spcBef>
              <a:spcAft>
                <a:spcPts val="0"/>
              </a:spcAft>
              <a:buClr>
                <a:srgbClr val="434343"/>
              </a:buClr>
              <a:buSzPts val="1400"/>
              <a:buFont typeface="Chivo"/>
              <a:buNone/>
              <a:defRPr>
                <a:solidFill>
                  <a:srgbClr val="434343"/>
                </a:solidFill>
                <a:latin typeface="Chivo"/>
                <a:ea typeface="Chivo"/>
                <a:cs typeface="Chivo"/>
                <a:sym typeface="Chivo"/>
              </a:defRPr>
            </a:lvl7pPr>
            <a:lvl8pPr lvl="7" rtl="0" algn="ctr">
              <a:lnSpc>
                <a:spcPct val="100000"/>
              </a:lnSpc>
              <a:spcBef>
                <a:spcPts val="0"/>
              </a:spcBef>
              <a:spcAft>
                <a:spcPts val="0"/>
              </a:spcAft>
              <a:buClr>
                <a:srgbClr val="434343"/>
              </a:buClr>
              <a:buSzPts val="1400"/>
              <a:buFont typeface="Chivo"/>
              <a:buNone/>
              <a:defRPr>
                <a:solidFill>
                  <a:srgbClr val="434343"/>
                </a:solidFill>
                <a:latin typeface="Chivo"/>
                <a:ea typeface="Chivo"/>
                <a:cs typeface="Chivo"/>
                <a:sym typeface="Chivo"/>
              </a:defRPr>
            </a:lvl8pPr>
            <a:lvl9pPr lvl="8" rtl="0" algn="ctr">
              <a:lnSpc>
                <a:spcPct val="100000"/>
              </a:lnSpc>
              <a:spcBef>
                <a:spcPts val="0"/>
              </a:spcBef>
              <a:spcAft>
                <a:spcPts val="0"/>
              </a:spcAft>
              <a:buClr>
                <a:srgbClr val="434343"/>
              </a:buClr>
              <a:buSzPts val="1400"/>
              <a:buFont typeface="Chivo"/>
              <a:buNone/>
              <a:defRPr>
                <a:solidFill>
                  <a:srgbClr val="434343"/>
                </a:solidFill>
                <a:latin typeface="Chivo"/>
                <a:ea typeface="Chivo"/>
                <a:cs typeface="Chivo"/>
                <a:sym typeface="Chivo"/>
              </a:defRPr>
            </a:lvl9pPr>
          </a:lstStyle>
          <a:p/>
        </p:txBody>
      </p:sp>
      <p:sp>
        <p:nvSpPr>
          <p:cNvPr id="1011" name="Google Shape;1011;p17"/>
          <p:cNvSpPr txBox="1"/>
          <p:nvPr>
            <p:ph idx="2" type="ctrTitle"/>
          </p:nvPr>
        </p:nvSpPr>
        <p:spPr>
          <a:xfrm>
            <a:off x="3979372" y="1550975"/>
            <a:ext cx="1179300" cy="448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1400"/>
              <a:buFont typeface="Chivo"/>
              <a:buNone/>
              <a:defRPr b="0" sz="2000">
                <a:solidFill>
                  <a:schemeClr val="dk1"/>
                </a:solidFill>
              </a:defRPr>
            </a:lvl1pPr>
            <a:lvl2pPr lvl="1" rtl="0" algn="ctr">
              <a:spcBef>
                <a:spcPts val="0"/>
              </a:spcBef>
              <a:spcAft>
                <a:spcPts val="0"/>
              </a:spcAft>
              <a:buClr>
                <a:schemeClr val="dk1"/>
              </a:buClr>
              <a:buSzPts val="1400"/>
              <a:buFont typeface="Chivo"/>
              <a:buNone/>
              <a:defRPr sz="1400">
                <a:solidFill>
                  <a:schemeClr val="dk1"/>
                </a:solidFill>
                <a:latin typeface="Chivo"/>
                <a:ea typeface="Chivo"/>
                <a:cs typeface="Chivo"/>
                <a:sym typeface="Chivo"/>
              </a:defRPr>
            </a:lvl2pPr>
            <a:lvl3pPr lvl="2" rtl="0" algn="ctr">
              <a:spcBef>
                <a:spcPts val="0"/>
              </a:spcBef>
              <a:spcAft>
                <a:spcPts val="0"/>
              </a:spcAft>
              <a:buClr>
                <a:schemeClr val="dk1"/>
              </a:buClr>
              <a:buSzPts val="1400"/>
              <a:buFont typeface="Chivo"/>
              <a:buNone/>
              <a:defRPr sz="1400">
                <a:solidFill>
                  <a:schemeClr val="dk1"/>
                </a:solidFill>
                <a:latin typeface="Chivo"/>
                <a:ea typeface="Chivo"/>
                <a:cs typeface="Chivo"/>
                <a:sym typeface="Chivo"/>
              </a:defRPr>
            </a:lvl3pPr>
            <a:lvl4pPr lvl="3" rtl="0" algn="ctr">
              <a:spcBef>
                <a:spcPts val="0"/>
              </a:spcBef>
              <a:spcAft>
                <a:spcPts val="0"/>
              </a:spcAft>
              <a:buClr>
                <a:schemeClr val="dk1"/>
              </a:buClr>
              <a:buSzPts val="1400"/>
              <a:buFont typeface="Chivo"/>
              <a:buNone/>
              <a:defRPr sz="1400">
                <a:solidFill>
                  <a:schemeClr val="dk1"/>
                </a:solidFill>
                <a:latin typeface="Chivo"/>
                <a:ea typeface="Chivo"/>
                <a:cs typeface="Chivo"/>
                <a:sym typeface="Chivo"/>
              </a:defRPr>
            </a:lvl4pPr>
            <a:lvl5pPr lvl="4" rtl="0" algn="ctr">
              <a:spcBef>
                <a:spcPts val="0"/>
              </a:spcBef>
              <a:spcAft>
                <a:spcPts val="0"/>
              </a:spcAft>
              <a:buClr>
                <a:schemeClr val="dk1"/>
              </a:buClr>
              <a:buSzPts val="1400"/>
              <a:buFont typeface="Chivo"/>
              <a:buNone/>
              <a:defRPr sz="1400">
                <a:solidFill>
                  <a:schemeClr val="dk1"/>
                </a:solidFill>
                <a:latin typeface="Chivo"/>
                <a:ea typeface="Chivo"/>
                <a:cs typeface="Chivo"/>
                <a:sym typeface="Chivo"/>
              </a:defRPr>
            </a:lvl5pPr>
            <a:lvl6pPr lvl="5" rtl="0" algn="ctr">
              <a:spcBef>
                <a:spcPts val="0"/>
              </a:spcBef>
              <a:spcAft>
                <a:spcPts val="0"/>
              </a:spcAft>
              <a:buClr>
                <a:schemeClr val="dk1"/>
              </a:buClr>
              <a:buSzPts val="1400"/>
              <a:buFont typeface="Chivo"/>
              <a:buNone/>
              <a:defRPr sz="1400">
                <a:solidFill>
                  <a:schemeClr val="dk1"/>
                </a:solidFill>
                <a:latin typeface="Chivo"/>
                <a:ea typeface="Chivo"/>
                <a:cs typeface="Chivo"/>
                <a:sym typeface="Chivo"/>
              </a:defRPr>
            </a:lvl6pPr>
            <a:lvl7pPr lvl="6" rtl="0" algn="ctr">
              <a:spcBef>
                <a:spcPts val="0"/>
              </a:spcBef>
              <a:spcAft>
                <a:spcPts val="0"/>
              </a:spcAft>
              <a:buClr>
                <a:schemeClr val="dk1"/>
              </a:buClr>
              <a:buSzPts val="1400"/>
              <a:buFont typeface="Chivo"/>
              <a:buNone/>
              <a:defRPr sz="1400">
                <a:solidFill>
                  <a:schemeClr val="dk1"/>
                </a:solidFill>
                <a:latin typeface="Chivo"/>
                <a:ea typeface="Chivo"/>
                <a:cs typeface="Chivo"/>
                <a:sym typeface="Chivo"/>
              </a:defRPr>
            </a:lvl7pPr>
            <a:lvl8pPr lvl="7" rtl="0" algn="ctr">
              <a:spcBef>
                <a:spcPts val="0"/>
              </a:spcBef>
              <a:spcAft>
                <a:spcPts val="0"/>
              </a:spcAft>
              <a:buClr>
                <a:schemeClr val="dk1"/>
              </a:buClr>
              <a:buSzPts val="1400"/>
              <a:buFont typeface="Chivo"/>
              <a:buNone/>
              <a:defRPr sz="1400">
                <a:solidFill>
                  <a:schemeClr val="dk1"/>
                </a:solidFill>
                <a:latin typeface="Chivo"/>
                <a:ea typeface="Chivo"/>
                <a:cs typeface="Chivo"/>
                <a:sym typeface="Chivo"/>
              </a:defRPr>
            </a:lvl8pPr>
            <a:lvl9pPr lvl="8" rtl="0" algn="ctr">
              <a:spcBef>
                <a:spcPts val="0"/>
              </a:spcBef>
              <a:spcAft>
                <a:spcPts val="0"/>
              </a:spcAft>
              <a:buClr>
                <a:schemeClr val="dk1"/>
              </a:buClr>
              <a:buSzPts val="1400"/>
              <a:buFont typeface="Chivo"/>
              <a:buNone/>
              <a:defRPr sz="1400">
                <a:solidFill>
                  <a:schemeClr val="dk1"/>
                </a:solidFill>
                <a:latin typeface="Chivo"/>
                <a:ea typeface="Chivo"/>
                <a:cs typeface="Chivo"/>
                <a:sym typeface="Chivo"/>
              </a:defRPr>
            </a:lvl9pPr>
          </a:lstStyle>
          <a:p/>
        </p:txBody>
      </p:sp>
      <p:sp>
        <p:nvSpPr>
          <p:cNvPr id="1012" name="Google Shape;1012;p17"/>
          <p:cNvSpPr txBox="1"/>
          <p:nvPr>
            <p:ph idx="3" type="subTitle"/>
          </p:nvPr>
        </p:nvSpPr>
        <p:spPr>
          <a:xfrm>
            <a:off x="3501775" y="2069450"/>
            <a:ext cx="2134500" cy="83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434343"/>
              </a:buClr>
              <a:buSzPts val="1400"/>
              <a:buFont typeface="Chivo"/>
              <a:buNone/>
              <a:defRPr sz="1400">
                <a:solidFill>
                  <a:schemeClr val="dk1"/>
                </a:solidFill>
              </a:defRPr>
            </a:lvl1pPr>
            <a:lvl2pPr lvl="1" rtl="0" algn="ctr">
              <a:lnSpc>
                <a:spcPct val="100000"/>
              </a:lnSpc>
              <a:spcBef>
                <a:spcPts val="0"/>
              </a:spcBef>
              <a:spcAft>
                <a:spcPts val="0"/>
              </a:spcAft>
              <a:buClr>
                <a:srgbClr val="434343"/>
              </a:buClr>
              <a:buSzPts val="1400"/>
              <a:buFont typeface="Chivo"/>
              <a:buNone/>
              <a:defRPr>
                <a:solidFill>
                  <a:srgbClr val="434343"/>
                </a:solidFill>
                <a:latin typeface="Chivo"/>
                <a:ea typeface="Chivo"/>
                <a:cs typeface="Chivo"/>
                <a:sym typeface="Chivo"/>
              </a:defRPr>
            </a:lvl2pPr>
            <a:lvl3pPr lvl="2" rtl="0" algn="ctr">
              <a:lnSpc>
                <a:spcPct val="100000"/>
              </a:lnSpc>
              <a:spcBef>
                <a:spcPts val="0"/>
              </a:spcBef>
              <a:spcAft>
                <a:spcPts val="0"/>
              </a:spcAft>
              <a:buClr>
                <a:srgbClr val="434343"/>
              </a:buClr>
              <a:buSzPts val="1400"/>
              <a:buFont typeface="Chivo"/>
              <a:buNone/>
              <a:defRPr>
                <a:solidFill>
                  <a:srgbClr val="434343"/>
                </a:solidFill>
                <a:latin typeface="Chivo"/>
                <a:ea typeface="Chivo"/>
                <a:cs typeface="Chivo"/>
                <a:sym typeface="Chivo"/>
              </a:defRPr>
            </a:lvl3pPr>
            <a:lvl4pPr lvl="3" rtl="0" algn="ctr">
              <a:lnSpc>
                <a:spcPct val="100000"/>
              </a:lnSpc>
              <a:spcBef>
                <a:spcPts val="0"/>
              </a:spcBef>
              <a:spcAft>
                <a:spcPts val="0"/>
              </a:spcAft>
              <a:buClr>
                <a:srgbClr val="434343"/>
              </a:buClr>
              <a:buSzPts val="1400"/>
              <a:buFont typeface="Chivo"/>
              <a:buNone/>
              <a:defRPr>
                <a:solidFill>
                  <a:srgbClr val="434343"/>
                </a:solidFill>
                <a:latin typeface="Chivo"/>
                <a:ea typeface="Chivo"/>
                <a:cs typeface="Chivo"/>
                <a:sym typeface="Chivo"/>
              </a:defRPr>
            </a:lvl4pPr>
            <a:lvl5pPr lvl="4" rtl="0" algn="ctr">
              <a:lnSpc>
                <a:spcPct val="100000"/>
              </a:lnSpc>
              <a:spcBef>
                <a:spcPts val="0"/>
              </a:spcBef>
              <a:spcAft>
                <a:spcPts val="0"/>
              </a:spcAft>
              <a:buClr>
                <a:srgbClr val="434343"/>
              </a:buClr>
              <a:buSzPts val="1400"/>
              <a:buFont typeface="Chivo"/>
              <a:buNone/>
              <a:defRPr>
                <a:solidFill>
                  <a:srgbClr val="434343"/>
                </a:solidFill>
                <a:latin typeface="Chivo"/>
                <a:ea typeface="Chivo"/>
                <a:cs typeface="Chivo"/>
                <a:sym typeface="Chivo"/>
              </a:defRPr>
            </a:lvl5pPr>
            <a:lvl6pPr lvl="5" rtl="0" algn="ctr">
              <a:lnSpc>
                <a:spcPct val="100000"/>
              </a:lnSpc>
              <a:spcBef>
                <a:spcPts val="0"/>
              </a:spcBef>
              <a:spcAft>
                <a:spcPts val="0"/>
              </a:spcAft>
              <a:buClr>
                <a:srgbClr val="434343"/>
              </a:buClr>
              <a:buSzPts val="1400"/>
              <a:buFont typeface="Chivo"/>
              <a:buNone/>
              <a:defRPr>
                <a:solidFill>
                  <a:srgbClr val="434343"/>
                </a:solidFill>
                <a:latin typeface="Chivo"/>
                <a:ea typeface="Chivo"/>
                <a:cs typeface="Chivo"/>
                <a:sym typeface="Chivo"/>
              </a:defRPr>
            </a:lvl6pPr>
            <a:lvl7pPr lvl="6" rtl="0" algn="ctr">
              <a:lnSpc>
                <a:spcPct val="100000"/>
              </a:lnSpc>
              <a:spcBef>
                <a:spcPts val="0"/>
              </a:spcBef>
              <a:spcAft>
                <a:spcPts val="0"/>
              </a:spcAft>
              <a:buClr>
                <a:srgbClr val="434343"/>
              </a:buClr>
              <a:buSzPts val="1400"/>
              <a:buFont typeface="Chivo"/>
              <a:buNone/>
              <a:defRPr>
                <a:solidFill>
                  <a:srgbClr val="434343"/>
                </a:solidFill>
                <a:latin typeface="Chivo"/>
                <a:ea typeface="Chivo"/>
                <a:cs typeface="Chivo"/>
                <a:sym typeface="Chivo"/>
              </a:defRPr>
            </a:lvl7pPr>
            <a:lvl8pPr lvl="7" rtl="0" algn="ctr">
              <a:lnSpc>
                <a:spcPct val="100000"/>
              </a:lnSpc>
              <a:spcBef>
                <a:spcPts val="0"/>
              </a:spcBef>
              <a:spcAft>
                <a:spcPts val="0"/>
              </a:spcAft>
              <a:buClr>
                <a:srgbClr val="434343"/>
              </a:buClr>
              <a:buSzPts val="1400"/>
              <a:buFont typeface="Chivo"/>
              <a:buNone/>
              <a:defRPr>
                <a:solidFill>
                  <a:srgbClr val="434343"/>
                </a:solidFill>
                <a:latin typeface="Chivo"/>
                <a:ea typeface="Chivo"/>
                <a:cs typeface="Chivo"/>
                <a:sym typeface="Chivo"/>
              </a:defRPr>
            </a:lvl8pPr>
            <a:lvl9pPr lvl="8" rtl="0" algn="ctr">
              <a:lnSpc>
                <a:spcPct val="100000"/>
              </a:lnSpc>
              <a:spcBef>
                <a:spcPts val="0"/>
              </a:spcBef>
              <a:spcAft>
                <a:spcPts val="0"/>
              </a:spcAft>
              <a:buClr>
                <a:srgbClr val="434343"/>
              </a:buClr>
              <a:buSzPts val="1400"/>
              <a:buFont typeface="Chivo"/>
              <a:buNone/>
              <a:defRPr>
                <a:solidFill>
                  <a:srgbClr val="434343"/>
                </a:solidFill>
                <a:latin typeface="Chivo"/>
                <a:ea typeface="Chivo"/>
                <a:cs typeface="Chivo"/>
                <a:sym typeface="Chivo"/>
              </a:defRPr>
            </a:lvl9pPr>
          </a:lstStyle>
          <a:p/>
        </p:txBody>
      </p:sp>
      <p:sp>
        <p:nvSpPr>
          <p:cNvPr id="1013" name="Google Shape;1013;p17"/>
          <p:cNvSpPr txBox="1"/>
          <p:nvPr>
            <p:ph idx="4" type="ctrTitle"/>
          </p:nvPr>
        </p:nvSpPr>
        <p:spPr>
          <a:xfrm>
            <a:off x="6344232" y="1550975"/>
            <a:ext cx="1497000" cy="448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1400"/>
              <a:buFont typeface="Chivo"/>
              <a:buNone/>
              <a:defRPr b="0" sz="2000">
                <a:solidFill>
                  <a:schemeClr val="dk1"/>
                </a:solidFill>
              </a:defRPr>
            </a:lvl1pPr>
            <a:lvl2pPr lvl="1" rtl="0" algn="ctr">
              <a:spcBef>
                <a:spcPts val="0"/>
              </a:spcBef>
              <a:spcAft>
                <a:spcPts val="0"/>
              </a:spcAft>
              <a:buClr>
                <a:schemeClr val="dk1"/>
              </a:buClr>
              <a:buSzPts val="1400"/>
              <a:buFont typeface="Chivo"/>
              <a:buNone/>
              <a:defRPr sz="1400">
                <a:solidFill>
                  <a:schemeClr val="dk1"/>
                </a:solidFill>
                <a:latin typeface="Chivo"/>
                <a:ea typeface="Chivo"/>
                <a:cs typeface="Chivo"/>
                <a:sym typeface="Chivo"/>
              </a:defRPr>
            </a:lvl2pPr>
            <a:lvl3pPr lvl="2" rtl="0" algn="ctr">
              <a:spcBef>
                <a:spcPts val="0"/>
              </a:spcBef>
              <a:spcAft>
                <a:spcPts val="0"/>
              </a:spcAft>
              <a:buClr>
                <a:schemeClr val="dk1"/>
              </a:buClr>
              <a:buSzPts val="1400"/>
              <a:buFont typeface="Chivo"/>
              <a:buNone/>
              <a:defRPr sz="1400">
                <a:solidFill>
                  <a:schemeClr val="dk1"/>
                </a:solidFill>
                <a:latin typeface="Chivo"/>
                <a:ea typeface="Chivo"/>
                <a:cs typeface="Chivo"/>
                <a:sym typeface="Chivo"/>
              </a:defRPr>
            </a:lvl3pPr>
            <a:lvl4pPr lvl="3" rtl="0" algn="ctr">
              <a:spcBef>
                <a:spcPts val="0"/>
              </a:spcBef>
              <a:spcAft>
                <a:spcPts val="0"/>
              </a:spcAft>
              <a:buClr>
                <a:schemeClr val="dk1"/>
              </a:buClr>
              <a:buSzPts val="1400"/>
              <a:buFont typeface="Chivo"/>
              <a:buNone/>
              <a:defRPr sz="1400">
                <a:solidFill>
                  <a:schemeClr val="dk1"/>
                </a:solidFill>
                <a:latin typeface="Chivo"/>
                <a:ea typeface="Chivo"/>
                <a:cs typeface="Chivo"/>
                <a:sym typeface="Chivo"/>
              </a:defRPr>
            </a:lvl4pPr>
            <a:lvl5pPr lvl="4" rtl="0" algn="ctr">
              <a:spcBef>
                <a:spcPts val="0"/>
              </a:spcBef>
              <a:spcAft>
                <a:spcPts val="0"/>
              </a:spcAft>
              <a:buClr>
                <a:schemeClr val="dk1"/>
              </a:buClr>
              <a:buSzPts val="1400"/>
              <a:buFont typeface="Chivo"/>
              <a:buNone/>
              <a:defRPr sz="1400">
                <a:solidFill>
                  <a:schemeClr val="dk1"/>
                </a:solidFill>
                <a:latin typeface="Chivo"/>
                <a:ea typeface="Chivo"/>
                <a:cs typeface="Chivo"/>
                <a:sym typeface="Chivo"/>
              </a:defRPr>
            </a:lvl5pPr>
            <a:lvl6pPr lvl="5" rtl="0" algn="ctr">
              <a:spcBef>
                <a:spcPts val="0"/>
              </a:spcBef>
              <a:spcAft>
                <a:spcPts val="0"/>
              </a:spcAft>
              <a:buClr>
                <a:schemeClr val="dk1"/>
              </a:buClr>
              <a:buSzPts val="1400"/>
              <a:buFont typeface="Chivo"/>
              <a:buNone/>
              <a:defRPr sz="1400">
                <a:solidFill>
                  <a:schemeClr val="dk1"/>
                </a:solidFill>
                <a:latin typeface="Chivo"/>
                <a:ea typeface="Chivo"/>
                <a:cs typeface="Chivo"/>
                <a:sym typeface="Chivo"/>
              </a:defRPr>
            </a:lvl6pPr>
            <a:lvl7pPr lvl="6" rtl="0" algn="ctr">
              <a:spcBef>
                <a:spcPts val="0"/>
              </a:spcBef>
              <a:spcAft>
                <a:spcPts val="0"/>
              </a:spcAft>
              <a:buClr>
                <a:schemeClr val="dk1"/>
              </a:buClr>
              <a:buSzPts val="1400"/>
              <a:buFont typeface="Chivo"/>
              <a:buNone/>
              <a:defRPr sz="1400">
                <a:solidFill>
                  <a:schemeClr val="dk1"/>
                </a:solidFill>
                <a:latin typeface="Chivo"/>
                <a:ea typeface="Chivo"/>
                <a:cs typeface="Chivo"/>
                <a:sym typeface="Chivo"/>
              </a:defRPr>
            </a:lvl7pPr>
            <a:lvl8pPr lvl="7" rtl="0" algn="ctr">
              <a:spcBef>
                <a:spcPts val="0"/>
              </a:spcBef>
              <a:spcAft>
                <a:spcPts val="0"/>
              </a:spcAft>
              <a:buClr>
                <a:schemeClr val="dk1"/>
              </a:buClr>
              <a:buSzPts val="1400"/>
              <a:buFont typeface="Chivo"/>
              <a:buNone/>
              <a:defRPr sz="1400">
                <a:solidFill>
                  <a:schemeClr val="dk1"/>
                </a:solidFill>
                <a:latin typeface="Chivo"/>
                <a:ea typeface="Chivo"/>
                <a:cs typeface="Chivo"/>
                <a:sym typeface="Chivo"/>
              </a:defRPr>
            </a:lvl8pPr>
            <a:lvl9pPr lvl="8" rtl="0" algn="ctr">
              <a:spcBef>
                <a:spcPts val="0"/>
              </a:spcBef>
              <a:spcAft>
                <a:spcPts val="0"/>
              </a:spcAft>
              <a:buClr>
                <a:schemeClr val="dk1"/>
              </a:buClr>
              <a:buSzPts val="1400"/>
              <a:buFont typeface="Chivo"/>
              <a:buNone/>
              <a:defRPr sz="1400">
                <a:solidFill>
                  <a:schemeClr val="dk1"/>
                </a:solidFill>
                <a:latin typeface="Chivo"/>
                <a:ea typeface="Chivo"/>
                <a:cs typeface="Chivo"/>
                <a:sym typeface="Chivo"/>
              </a:defRPr>
            </a:lvl9pPr>
          </a:lstStyle>
          <a:p/>
        </p:txBody>
      </p:sp>
      <p:sp>
        <p:nvSpPr>
          <p:cNvPr id="1014" name="Google Shape;1014;p17"/>
          <p:cNvSpPr txBox="1"/>
          <p:nvPr>
            <p:ph idx="5" type="subTitle"/>
          </p:nvPr>
        </p:nvSpPr>
        <p:spPr>
          <a:xfrm>
            <a:off x="6051800" y="2069450"/>
            <a:ext cx="2082000" cy="83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434343"/>
              </a:buClr>
              <a:buSzPts val="1400"/>
              <a:buFont typeface="Chivo"/>
              <a:buNone/>
              <a:defRPr sz="1400">
                <a:solidFill>
                  <a:schemeClr val="dk1"/>
                </a:solidFill>
              </a:defRPr>
            </a:lvl1pPr>
            <a:lvl2pPr lvl="1" rtl="0" algn="ctr">
              <a:lnSpc>
                <a:spcPct val="100000"/>
              </a:lnSpc>
              <a:spcBef>
                <a:spcPts val="0"/>
              </a:spcBef>
              <a:spcAft>
                <a:spcPts val="0"/>
              </a:spcAft>
              <a:buClr>
                <a:srgbClr val="434343"/>
              </a:buClr>
              <a:buSzPts val="1400"/>
              <a:buFont typeface="Chivo"/>
              <a:buNone/>
              <a:defRPr>
                <a:solidFill>
                  <a:srgbClr val="434343"/>
                </a:solidFill>
                <a:latin typeface="Chivo"/>
                <a:ea typeface="Chivo"/>
                <a:cs typeface="Chivo"/>
                <a:sym typeface="Chivo"/>
              </a:defRPr>
            </a:lvl2pPr>
            <a:lvl3pPr lvl="2" rtl="0" algn="ctr">
              <a:lnSpc>
                <a:spcPct val="100000"/>
              </a:lnSpc>
              <a:spcBef>
                <a:spcPts val="0"/>
              </a:spcBef>
              <a:spcAft>
                <a:spcPts val="0"/>
              </a:spcAft>
              <a:buClr>
                <a:srgbClr val="434343"/>
              </a:buClr>
              <a:buSzPts val="1400"/>
              <a:buFont typeface="Chivo"/>
              <a:buNone/>
              <a:defRPr>
                <a:solidFill>
                  <a:srgbClr val="434343"/>
                </a:solidFill>
                <a:latin typeface="Chivo"/>
                <a:ea typeface="Chivo"/>
                <a:cs typeface="Chivo"/>
                <a:sym typeface="Chivo"/>
              </a:defRPr>
            </a:lvl3pPr>
            <a:lvl4pPr lvl="3" rtl="0" algn="ctr">
              <a:lnSpc>
                <a:spcPct val="100000"/>
              </a:lnSpc>
              <a:spcBef>
                <a:spcPts val="0"/>
              </a:spcBef>
              <a:spcAft>
                <a:spcPts val="0"/>
              </a:spcAft>
              <a:buClr>
                <a:srgbClr val="434343"/>
              </a:buClr>
              <a:buSzPts val="1400"/>
              <a:buFont typeface="Chivo"/>
              <a:buNone/>
              <a:defRPr>
                <a:solidFill>
                  <a:srgbClr val="434343"/>
                </a:solidFill>
                <a:latin typeface="Chivo"/>
                <a:ea typeface="Chivo"/>
                <a:cs typeface="Chivo"/>
                <a:sym typeface="Chivo"/>
              </a:defRPr>
            </a:lvl4pPr>
            <a:lvl5pPr lvl="4" rtl="0" algn="ctr">
              <a:lnSpc>
                <a:spcPct val="100000"/>
              </a:lnSpc>
              <a:spcBef>
                <a:spcPts val="0"/>
              </a:spcBef>
              <a:spcAft>
                <a:spcPts val="0"/>
              </a:spcAft>
              <a:buClr>
                <a:srgbClr val="434343"/>
              </a:buClr>
              <a:buSzPts val="1400"/>
              <a:buFont typeface="Chivo"/>
              <a:buNone/>
              <a:defRPr>
                <a:solidFill>
                  <a:srgbClr val="434343"/>
                </a:solidFill>
                <a:latin typeface="Chivo"/>
                <a:ea typeface="Chivo"/>
                <a:cs typeface="Chivo"/>
                <a:sym typeface="Chivo"/>
              </a:defRPr>
            </a:lvl5pPr>
            <a:lvl6pPr lvl="5" rtl="0" algn="ctr">
              <a:lnSpc>
                <a:spcPct val="100000"/>
              </a:lnSpc>
              <a:spcBef>
                <a:spcPts val="0"/>
              </a:spcBef>
              <a:spcAft>
                <a:spcPts val="0"/>
              </a:spcAft>
              <a:buClr>
                <a:srgbClr val="434343"/>
              </a:buClr>
              <a:buSzPts val="1400"/>
              <a:buFont typeface="Chivo"/>
              <a:buNone/>
              <a:defRPr>
                <a:solidFill>
                  <a:srgbClr val="434343"/>
                </a:solidFill>
                <a:latin typeface="Chivo"/>
                <a:ea typeface="Chivo"/>
                <a:cs typeface="Chivo"/>
                <a:sym typeface="Chivo"/>
              </a:defRPr>
            </a:lvl6pPr>
            <a:lvl7pPr lvl="6" rtl="0" algn="ctr">
              <a:lnSpc>
                <a:spcPct val="100000"/>
              </a:lnSpc>
              <a:spcBef>
                <a:spcPts val="0"/>
              </a:spcBef>
              <a:spcAft>
                <a:spcPts val="0"/>
              </a:spcAft>
              <a:buClr>
                <a:srgbClr val="434343"/>
              </a:buClr>
              <a:buSzPts val="1400"/>
              <a:buFont typeface="Chivo"/>
              <a:buNone/>
              <a:defRPr>
                <a:solidFill>
                  <a:srgbClr val="434343"/>
                </a:solidFill>
                <a:latin typeface="Chivo"/>
                <a:ea typeface="Chivo"/>
                <a:cs typeface="Chivo"/>
                <a:sym typeface="Chivo"/>
              </a:defRPr>
            </a:lvl7pPr>
            <a:lvl8pPr lvl="7" rtl="0" algn="ctr">
              <a:lnSpc>
                <a:spcPct val="100000"/>
              </a:lnSpc>
              <a:spcBef>
                <a:spcPts val="0"/>
              </a:spcBef>
              <a:spcAft>
                <a:spcPts val="0"/>
              </a:spcAft>
              <a:buClr>
                <a:srgbClr val="434343"/>
              </a:buClr>
              <a:buSzPts val="1400"/>
              <a:buFont typeface="Chivo"/>
              <a:buNone/>
              <a:defRPr>
                <a:solidFill>
                  <a:srgbClr val="434343"/>
                </a:solidFill>
                <a:latin typeface="Chivo"/>
                <a:ea typeface="Chivo"/>
                <a:cs typeface="Chivo"/>
                <a:sym typeface="Chivo"/>
              </a:defRPr>
            </a:lvl8pPr>
            <a:lvl9pPr lvl="8" rtl="0" algn="ctr">
              <a:lnSpc>
                <a:spcPct val="100000"/>
              </a:lnSpc>
              <a:spcBef>
                <a:spcPts val="0"/>
              </a:spcBef>
              <a:spcAft>
                <a:spcPts val="0"/>
              </a:spcAft>
              <a:buClr>
                <a:srgbClr val="434343"/>
              </a:buClr>
              <a:buSzPts val="1400"/>
              <a:buFont typeface="Chivo"/>
              <a:buNone/>
              <a:defRPr>
                <a:solidFill>
                  <a:srgbClr val="434343"/>
                </a:solidFill>
                <a:latin typeface="Chivo"/>
                <a:ea typeface="Chivo"/>
                <a:cs typeface="Chivo"/>
                <a:sym typeface="Chivo"/>
              </a:defRPr>
            </a:lvl9pPr>
          </a:lstStyle>
          <a:p/>
        </p:txBody>
      </p:sp>
      <p:sp>
        <p:nvSpPr>
          <p:cNvPr id="1015" name="Google Shape;1015;p17"/>
          <p:cNvSpPr txBox="1"/>
          <p:nvPr>
            <p:ph idx="6" type="ctrTitle"/>
          </p:nvPr>
        </p:nvSpPr>
        <p:spPr>
          <a:xfrm>
            <a:off x="1107544" y="3252112"/>
            <a:ext cx="1906500" cy="448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1400"/>
              <a:buFont typeface="Chivo"/>
              <a:buNone/>
              <a:defRPr b="0" sz="2000">
                <a:solidFill>
                  <a:schemeClr val="dk1"/>
                </a:solidFill>
              </a:defRPr>
            </a:lvl1pPr>
            <a:lvl2pPr lvl="1" rtl="0" algn="ctr">
              <a:spcBef>
                <a:spcPts val="0"/>
              </a:spcBef>
              <a:spcAft>
                <a:spcPts val="0"/>
              </a:spcAft>
              <a:buClr>
                <a:schemeClr val="dk1"/>
              </a:buClr>
              <a:buSzPts val="1400"/>
              <a:buFont typeface="Chivo"/>
              <a:buNone/>
              <a:defRPr sz="1400">
                <a:solidFill>
                  <a:schemeClr val="dk1"/>
                </a:solidFill>
                <a:latin typeface="Chivo"/>
                <a:ea typeface="Chivo"/>
                <a:cs typeface="Chivo"/>
                <a:sym typeface="Chivo"/>
              </a:defRPr>
            </a:lvl2pPr>
            <a:lvl3pPr lvl="2" rtl="0" algn="ctr">
              <a:spcBef>
                <a:spcPts val="0"/>
              </a:spcBef>
              <a:spcAft>
                <a:spcPts val="0"/>
              </a:spcAft>
              <a:buClr>
                <a:schemeClr val="dk1"/>
              </a:buClr>
              <a:buSzPts val="1400"/>
              <a:buFont typeface="Chivo"/>
              <a:buNone/>
              <a:defRPr sz="1400">
                <a:solidFill>
                  <a:schemeClr val="dk1"/>
                </a:solidFill>
                <a:latin typeface="Chivo"/>
                <a:ea typeface="Chivo"/>
                <a:cs typeface="Chivo"/>
                <a:sym typeface="Chivo"/>
              </a:defRPr>
            </a:lvl3pPr>
            <a:lvl4pPr lvl="3" rtl="0" algn="ctr">
              <a:spcBef>
                <a:spcPts val="0"/>
              </a:spcBef>
              <a:spcAft>
                <a:spcPts val="0"/>
              </a:spcAft>
              <a:buClr>
                <a:schemeClr val="dk1"/>
              </a:buClr>
              <a:buSzPts val="1400"/>
              <a:buFont typeface="Chivo"/>
              <a:buNone/>
              <a:defRPr sz="1400">
                <a:solidFill>
                  <a:schemeClr val="dk1"/>
                </a:solidFill>
                <a:latin typeface="Chivo"/>
                <a:ea typeface="Chivo"/>
                <a:cs typeface="Chivo"/>
                <a:sym typeface="Chivo"/>
              </a:defRPr>
            </a:lvl4pPr>
            <a:lvl5pPr lvl="4" rtl="0" algn="ctr">
              <a:spcBef>
                <a:spcPts val="0"/>
              </a:spcBef>
              <a:spcAft>
                <a:spcPts val="0"/>
              </a:spcAft>
              <a:buClr>
                <a:schemeClr val="dk1"/>
              </a:buClr>
              <a:buSzPts val="1400"/>
              <a:buFont typeface="Chivo"/>
              <a:buNone/>
              <a:defRPr sz="1400">
                <a:solidFill>
                  <a:schemeClr val="dk1"/>
                </a:solidFill>
                <a:latin typeface="Chivo"/>
                <a:ea typeface="Chivo"/>
                <a:cs typeface="Chivo"/>
                <a:sym typeface="Chivo"/>
              </a:defRPr>
            </a:lvl5pPr>
            <a:lvl6pPr lvl="5" rtl="0" algn="ctr">
              <a:spcBef>
                <a:spcPts val="0"/>
              </a:spcBef>
              <a:spcAft>
                <a:spcPts val="0"/>
              </a:spcAft>
              <a:buClr>
                <a:schemeClr val="dk1"/>
              </a:buClr>
              <a:buSzPts val="1400"/>
              <a:buFont typeface="Chivo"/>
              <a:buNone/>
              <a:defRPr sz="1400">
                <a:solidFill>
                  <a:schemeClr val="dk1"/>
                </a:solidFill>
                <a:latin typeface="Chivo"/>
                <a:ea typeface="Chivo"/>
                <a:cs typeface="Chivo"/>
                <a:sym typeface="Chivo"/>
              </a:defRPr>
            </a:lvl6pPr>
            <a:lvl7pPr lvl="6" rtl="0" algn="ctr">
              <a:spcBef>
                <a:spcPts val="0"/>
              </a:spcBef>
              <a:spcAft>
                <a:spcPts val="0"/>
              </a:spcAft>
              <a:buClr>
                <a:schemeClr val="dk1"/>
              </a:buClr>
              <a:buSzPts val="1400"/>
              <a:buFont typeface="Chivo"/>
              <a:buNone/>
              <a:defRPr sz="1400">
                <a:solidFill>
                  <a:schemeClr val="dk1"/>
                </a:solidFill>
                <a:latin typeface="Chivo"/>
                <a:ea typeface="Chivo"/>
                <a:cs typeface="Chivo"/>
                <a:sym typeface="Chivo"/>
              </a:defRPr>
            </a:lvl7pPr>
            <a:lvl8pPr lvl="7" rtl="0" algn="ctr">
              <a:spcBef>
                <a:spcPts val="0"/>
              </a:spcBef>
              <a:spcAft>
                <a:spcPts val="0"/>
              </a:spcAft>
              <a:buClr>
                <a:schemeClr val="dk1"/>
              </a:buClr>
              <a:buSzPts val="1400"/>
              <a:buFont typeface="Chivo"/>
              <a:buNone/>
              <a:defRPr sz="1400">
                <a:solidFill>
                  <a:schemeClr val="dk1"/>
                </a:solidFill>
                <a:latin typeface="Chivo"/>
                <a:ea typeface="Chivo"/>
                <a:cs typeface="Chivo"/>
                <a:sym typeface="Chivo"/>
              </a:defRPr>
            </a:lvl8pPr>
            <a:lvl9pPr lvl="8" rtl="0" algn="ctr">
              <a:spcBef>
                <a:spcPts val="0"/>
              </a:spcBef>
              <a:spcAft>
                <a:spcPts val="0"/>
              </a:spcAft>
              <a:buClr>
                <a:schemeClr val="dk1"/>
              </a:buClr>
              <a:buSzPts val="1400"/>
              <a:buFont typeface="Chivo"/>
              <a:buNone/>
              <a:defRPr sz="1400">
                <a:solidFill>
                  <a:schemeClr val="dk1"/>
                </a:solidFill>
                <a:latin typeface="Chivo"/>
                <a:ea typeface="Chivo"/>
                <a:cs typeface="Chivo"/>
                <a:sym typeface="Chivo"/>
              </a:defRPr>
            </a:lvl9pPr>
          </a:lstStyle>
          <a:p/>
        </p:txBody>
      </p:sp>
      <p:sp>
        <p:nvSpPr>
          <p:cNvPr id="1016" name="Google Shape;1016;p17"/>
          <p:cNvSpPr txBox="1"/>
          <p:nvPr>
            <p:ph idx="7" type="subTitle"/>
          </p:nvPr>
        </p:nvSpPr>
        <p:spPr>
          <a:xfrm>
            <a:off x="1107544" y="3765275"/>
            <a:ext cx="1906500" cy="846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434343"/>
              </a:buClr>
              <a:buSzPts val="1400"/>
              <a:buFont typeface="Chivo"/>
              <a:buNone/>
              <a:defRPr sz="1400">
                <a:solidFill>
                  <a:schemeClr val="dk1"/>
                </a:solidFill>
              </a:defRPr>
            </a:lvl1pPr>
            <a:lvl2pPr lvl="1" rtl="0" algn="ctr">
              <a:lnSpc>
                <a:spcPct val="100000"/>
              </a:lnSpc>
              <a:spcBef>
                <a:spcPts val="0"/>
              </a:spcBef>
              <a:spcAft>
                <a:spcPts val="0"/>
              </a:spcAft>
              <a:buClr>
                <a:srgbClr val="434343"/>
              </a:buClr>
              <a:buSzPts val="1400"/>
              <a:buFont typeface="Chivo"/>
              <a:buNone/>
              <a:defRPr>
                <a:solidFill>
                  <a:srgbClr val="434343"/>
                </a:solidFill>
                <a:latin typeface="Chivo"/>
                <a:ea typeface="Chivo"/>
                <a:cs typeface="Chivo"/>
                <a:sym typeface="Chivo"/>
              </a:defRPr>
            </a:lvl2pPr>
            <a:lvl3pPr lvl="2" rtl="0" algn="ctr">
              <a:lnSpc>
                <a:spcPct val="100000"/>
              </a:lnSpc>
              <a:spcBef>
                <a:spcPts val="0"/>
              </a:spcBef>
              <a:spcAft>
                <a:spcPts val="0"/>
              </a:spcAft>
              <a:buClr>
                <a:srgbClr val="434343"/>
              </a:buClr>
              <a:buSzPts val="1400"/>
              <a:buFont typeface="Chivo"/>
              <a:buNone/>
              <a:defRPr>
                <a:solidFill>
                  <a:srgbClr val="434343"/>
                </a:solidFill>
                <a:latin typeface="Chivo"/>
                <a:ea typeface="Chivo"/>
                <a:cs typeface="Chivo"/>
                <a:sym typeface="Chivo"/>
              </a:defRPr>
            </a:lvl3pPr>
            <a:lvl4pPr lvl="3" rtl="0" algn="ctr">
              <a:lnSpc>
                <a:spcPct val="100000"/>
              </a:lnSpc>
              <a:spcBef>
                <a:spcPts val="0"/>
              </a:spcBef>
              <a:spcAft>
                <a:spcPts val="0"/>
              </a:spcAft>
              <a:buClr>
                <a:srgbClr val="434343"/>
              </a:buClr>
              <a:buSzPts val="1400"/>
              <a:buFont typeface="Chivo"/>
              <a:buNone/>
              <a:defRPr>
                <a:solidFill>
                  <a:srgbClr val="434343"/>
                </a:solidFill>
                <a:latin typeface="Chivo"/>
                <a:ea typeface="Chivo"/>
                <a:cs typeface="Chivo"/>
                <a:sym typeface="Chivo"/>
              </a:defRPr>
            </a:lvl4pPr>
            <a:lvl5pPr lvl="4" rtl="0" algn="ctr">
              <a:lnSpc>
                <a:spcPct val="100000"/>
              </a:lnSpc>
              <a:spcBef>
                <a:spcPts val="0"/>
              </a:spcBef>
              <a:spcAft>
                <a:spcPts val="0"/>
              </a:spcAft>
              <a:buClr>
                <a:srgbClr val="434343"/>
              </a:buClr>
              <a:buSzPts val="1400"/>
              <a:buFont typeface="Chivo"/>
              <a:buNone/>
              <a:defRPr>
                <a:solidFill>
                  <a:srgbClr val="434343"/>
                </a:solidFill>
                <a:latin typeface="Chivo"/>
                <a:ea typeface="Chivo"/>
                <a:cs typeface="Chivo"/>
                <a:sym typeface="Chivo"/>
              </a:defRPr>
            </a:lvl5pPr>
            <a:lvl6pPr lvl="5" rtl="0" algn="ctr">
              <a:lnSpc>
                <a:spcPct val="100000"/>
              </a:lnSpc>
              <a:spcBef>
                <a:spcPts val="0"/>
              </a:spcBef>
              <a:spcAft>
                <a:spcPts val="0"/>
              </a:spcAft>
              <a:buClr>
                <a:srgbClr val="434343"/>
              </a:buClr>
              <a:buSzPts val="1400"/>
              <a:buFont typeface="Chivo"/>
              <a:buNone/>
              <a:defRPr>
                <a:solidFill>
                  <a:srgbClr val="434343"/>
                </a:solidFill>
                <a:latin typeface="Chivo"/>
                <a:ea typeface="Chivo"/>
                <a:cs typeface="Chivo"/>
                <a:sym typeface="Chivo"/>
              </a:defRPr>
            </a:lvl6pPr>
            <a:lvl7pPr lvl="6" rtl="0" algn="ctr">
              <a:lnSpc>
                <a:spcPct val="100000"/>
              </a:lnSpc>
              <a:spcBef>
                <a:spcPts val="0"/>
              </a:spcBef>
              <a:spcAft>
                <a:spcPts val="0"/>
              </a:spcAft>
              <a:buClr>
                <a:srgbClr val="434343"/>
              </a:buClr>
              <a:buSzPts val="1400"/>
              <a:buFont typeface="Chivo"/>
              <a:buNone/>
              <a:defRPr>
                <a:solidFill>
                  <a:srgbClr val="434343"/>
                </a:solidFill>
                <a:latin typeface="Chivo"/>
                <a:ea typeface="Chivo"/>
                <a:cs typeface="Chivo"/>
                <a:sym typeface="Chivo"/>
              </a:defRPr>
            </a:lvl7pPr>
            <a:lvl8pPr lvl="7" rtl="0" algn="ctr">
              <a:lnSpc>
                <a:spcPct val="100000"/>
              </a:lnSpc>
              <a:spcBef>
                <a:spcPts val="0"/>
              </a:spcBef>
              <a:spcAft>
                <a:spcPts val="0"/>
              </a:spcAft>
              <a:buClr>
                <a:srgbClr val="434343"/>
              </a:buClr>
              <a:buSzPts val="1400"/>
              <a:buFont typeface="Chivo"/>
              <a:buNone/>
              <a:defRPr>
                <a:solidFill>
                  <a:srgbClr val="434343"/>
                </a:solidFill>
                <a:latin typeface="Chivo"/>
                <a:ea typeface="Chivo"/>
                <a:cs typeface="Chivo"/>
                <a:sym typeface="Chivo"/>
              </a:defRPr>
            </a:lvl8pPr>
            <a:lvl9pPr lvl="8" rtl="0" algn="ctr">
              <a:lnSpc>
                <a:spcPct val="100000"/>
              </a:lnSpc>
              <a:spcBef>
                <a:spcPts val="0"/>
              </a:spcBef>
              <a:spcAft>
                <a:spcPts val="0"/>
              </a:spcAft>
              <a:buClr>
                <a:srgbClr val="434343"/>
              </a:buClr>
              <a:buSzPts val="1400"/>
              <a:buFont typeface="Chivo"/>
              <a:buNone/>
              <a:defRPr>
                <a:solidFill>
                  <a:srgbClr val="434343"/>
                </a:solidFill>
                <a:latin typeface="Chivo"/>
                <a:ea typeface="Chivo"/>
                <a:cs typeface="Chivo"/>
                <a:sym typeface="Chivo"/>
              </a:defRPr>
            </a:lvl9pPr>
          </a:lstStyle>
          <a:p/>
        </p:txBody>
      </p:sp>
      <p:sp>
        <p:nvSpPr>
          <p:cNvPr id="1017" name="Google Shape;1017;p17"/>
          <p:cNvSpPr txBox="1"/>
          <p:nvPr>
            <p:ph idx="8" type="ctrTitle"/>
          </p:nvPr>
        </p:nvSpPr>
        <p:spPr>
          <a:xfrm>
            <a:off x="3615772" y="3252112"/>
            <a:ext cx="1906500" cy="448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1400"/>
              <a:buFont typeface="Chivo"/>
              <a:buNone/>
              <a:defRPr b="0" sz="2000">
                <a:solidFill>
                  <a:schemeClr val="dk1"/>
                </a:solidFill>
              </a:defRPr>
            </a:lvl1pPr>
            <a:lvl2pPr lvl="1" rtl="0" algn="ctr">
              <a:spcBef>
                <a:spcPts val="0"/>
              </a:spcBef>
              <a:spcAft>
                <a:spcPts val="0"/>
              </a:spcAft>
              <a:buClr>
                <a:schemeClr val="dk1"/>
              </a:buClr>
              <a:buSzPts val="1400"/>
              <a:buFont typeface="Chivo"/>
              <a:buNone/>
              <a:defRPr sz="1400">
                <a:solidFill>
                  <a:schemeClr val="dk1"/>
                </a:solidFill>
                <a:latin typeface="Chivo"/>
                <a:ea typeface="Chivo"/>
                <a:cs typeface="Chivo"/>
                <a:sym typeface="Chivo"/>
              </a:defRPr>
            </a:lvl2pPr>
            <a:lvl3pPr lvl="2" rtl="0" algn="ctr">
              <a:spcBef>
                <a:spcPts val="0"/>
              </a:spcBef>
              <a:spcAft>
                <a:spcPts val="0"/>
              </a:spcAft>
              <a:buClr>
                <a:schemeClr val="dk1"/>
              </a:buClr>
              <a:buSzPts val="1400"/>
              <a:buFont typeface="Chivo"/>
              <a:buNone/>
              <a:defRPr sz="1400">
                <a:solidFill>
                  <a:schemeClr val="dk1"/>
                </a:solidFill>
                <a:latin typeface="Chivo"/>
                <a:ea typeface="Chivo"/>
                <a:cs typeface="Chivo"/>
                <a:sym typeface="Chivo"/>
              </a:defRPr>
            </a:lvl3pPr>
            <a:lvl4pPr lvl="3" rtl="0" algn="ctr">
              <a:spcBef>
                <a:spcPts val="0"/>
              </a:spcBef>
              <a:spcAft>
                <a:spcPts val="0"/>
              </a:spcAft>
              <a:buClr>
                <a:schemeClr val="dk1"/>
              </a:buClr>
              <a:buSzPts val="1400"/>
              <a:buFont typeface="Chivo"/>
              <a:buNone/>
              <a:defRPr sz="1400">
                <a:solidFill>
                  <a:schemeClr val="dk1"/>
                </a:solidFill>
                <a:latin typeface="Chivo"/>
                <a:ea typeface="Chivo"/>
                <a:cs typeface="Chivo"/>
                <a:sym typeface="Chivo"/>
              </a:defRPr>
            </a:lvl4pPr>
            <a:lvl5pPr lvl="4" rtl="0" algn="ctr">
              <a:spcBef>
                <a:spcPts val="0"/>
              </a:spcBef>
              <a:spcAft>
                <a:spcPts val="0"/>
              </a:spcAft>
              <a:buClr>
                <a:schemeClr val="dk1"/>
              </a:buClr>
              <a:buSzPts val="1400"/>
              <a:buFont typeface="Chivo"/>
              <a:buNone/>
              <a:defRPr sz="1400">
                <a:solidFill>
                  <a:schemeClr val="dk1"/>
                </a:solidFill>
                <a:latin typeface="Chivo"/>
                <a:ea typeface="Chivo"/>
                <a:cs typeface="Chivo"/>
                <a:sym typeface="Chivo"/>
              </a:defRPr>
            </a:lvl5pPr>
            <a:lvl6pPr lvl="5" rtl="0" algn="ctr">
              <a:spcBef>
                <a:spcPts val="0"/>
              </a:spcBef>
              <a:spcAft>
                <a:spcPts val="0"/>
              </a:spcAft>
              <a:buClr>
                <a:schemeClr val="dk1"/>
              </a:buClr>
              <a:buSzPts val="1400"/>
              <a:buFont typeface="Chivo"/>
              <a:buNone/>
              <a:defRPr sz="1400">
                <a:solidFill>
                  <a:schemeClr val="dk1"/>
                </a:solidFill>
                <a:latin typeface="Chivo"/>
                <a:ea typeface="Chivo"/>
                <a:cs typeface="Chivo"/>
                <a:sym typeface="Chivo"/>
              </a:defRPr>
            </a:lvl6pPr>
            <a:lvl7pPr lvl="6" rtl="0" algn="ctr">
              <a:spcBef>
                <a:spcPts val="0"/>
              </a:spcBef>
              <a:spcAft>
                <a:spcPts val="0"/>
              </a:spcAft>
              <a:buClr>
                <a:schemeClr val="dk1"/>
              </a:buClr>
              <a:buSzPts val="1400"/>
              <a:buFont typeface="Chivo"/>
              <a:buNone/>
              <a:defRPr sz="1400">
                <a:solidFill>
                  <a:schemeClr val="dk1"/>
                </a:solidFill>
                <a:latin typeface="Chivo"/>
                <a:ea typeface="Chivo"/>
                <a:cs typeface="Chivo"/>
                <a:sym typeface="Chivo"/>
              </a:defRPr>
            </a:lvl7pPr>
            <a:lvl8pPr lvl="7" rtl="0" algn="ctr">
              <a:spcBef>
                <a:spcPts val="0"/>
              </a:spcBef>
              <a:spcAft>
                <a:spcPts val="0"/>
              </a:spcAft>
              <a:buClr>
                <a:schemeClr val="dk1"/>
              </a:buClr>
              <a:buSzPts val="1400"/>
              <a:buFont typeface="Chivo"/>
              <a:buNone/>
              <a:defRPr sz="1400">
                <a:solidFill>
                  <a:schemeClr val="dk1"/>
                </a:solidFill>
                <a:latin typeface="Chivo"/>
                <a:ea typeface="Chivo"/>
                <a:cs typeface="Chivo"/>
                <a:sym typeface="Chivo"/>
              </a:defRPr>
            </a:lvl8pPr>
            <a:lvl9pPr lvl="8" rtl="0" algn="ctr">
              <a:spcBef>
                <a:spcPts val="0"/>
              </a:spcBef>
              <a:spcAft>
                <a:spcPts val="0"/>
              </a:spcAft>
              <a:buClr>
                <a:schemeClr val="dk1"/>
              </a:buClr>
              <a:buSzPts val="1400"/>
              <a:buFont typeface="Chivo"/>
              <a:buNone/>
              <a:defRPr sz="1400">
                <a:solidFill>
                  <a:schemeClr val="dk1"/>
                </a:solidFill>
                <a:latin typeface="Chivo"/>
                <a:ea typeface="Chivo"/>
                <a:cs typeface="Chivo"/>
                <a:sym typeface="Chivo"/>
              </a:defRPr>
            </a:lvl9pPr>
          </a:lstStyle>
          <a:p/>
        </p:txBody>
      </p:sp>
      <p:sp>
        <p:nvSpPr>
          <p:cNvPr id="1018" name="Google Shape;1018;p17"/>
          <p:cNvSpPr txBox="1"/>
          <p:nvPr>
            <p:ph idx="9" type="subTitle"/>
          </p:nvPr>
        </p:nvSpPr>
        <p:spPr>
          <a:xfrm>
            <a:off x="3501713" y="3765275"/>
            <a:ext cx="2134500" cy="846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434343"/>
              </a:buClr>
              <a:buSzPts val="1400"/>
              <a:buFont typeface="Chivo"/>
              <a:buNone/>
              <a:defRPr sz="1400">
                <a:solidFill>
                  <a:schemeClr val="dk1"/>
                </a:solidFill>
              </a:defRPr>
            </a:lvl1pPr>
            <a:lvl2pPr lvl="1" rtl="0" algn="ctr">
              <a:lnSpc>
                <a:spcPct val="100000"/>
              </a:lnSpc>
              <a:spcBef>
                <a:spcPts val="0"/>
              </a:spcBef>
              <a:spcAft>
                <a:spcPts val="0"/>
              </a:spcAft>
              <a:buClr>
                <a:srgbClr val="434343"/>
              </a:buClr>
              <a:buSzPts val="1400"/>
              <a:buFont typeface="Chivo"/>
              <a:buNone/>
              <a:defRPr>
                <a:solidFill>
                  <a:srgbClr val="434343"/>
                </a:solidFill>
                <a:latin typeface="Chivo"/>
                <a:ea typeface="Chivo"/>
                <a:cs typeface="Chivo"/>
                <a:sym typeface="Chivo"/>
              </a:defRPr>
            </a:lvl2pPr>
            <a:lvl3pPr lvl="2" rtl="0" algn="ctr">
              <a:lnSpc>
                <a:spcPct val="100000"/>
              </a:lnSpc>
              <a:spcBef>
                <a:spcPts val="0"/>
              </a:spcBef>
              <a:spcAft>
                <a:spcPts val="0"/>
              </a:spcAft>
              <a:buClr>
                <a:srgbClr val="434343"/>
              </a:buClr>
              <a:buSzPts val="1400"/>
              <a:buFont typeface="Chivo"/>
              <a:buNone/>
              <a:defRPr>
                <a:solidFill>
                  <a:srgbClr val="434343"/>
                </a:solidFill>
                <a:latin typeface="Chivo"/>
                <a:ea typeface="Chivo"/>
                <a:cs typeface="Chivo"/>
                <a:sym typeface="Chivo"/>
              </a:defRPr>
            </a:lvl3pPr>
            <a:lvl4pPr lvl="3" rtl="0" algn="ctr">
              <a:lnSpc>
                <a:spcPct val="100000"/>
              </a:lnSpc>
              <a:spcBef>
                <a:spcPts val="0"/>
              </a:spcBef>
              <a:spcAft>
                <a:spcPts val="0"/>
              </a:spcAft>
              <a:buClr>
                <a:srgbClr val="434343"/>
              </a:buClr>
              <a:buSzPts val="1400"/>
              <a:buFont typeface="Chivo"/>
              <a:buNone/>
              <a:defRPr>
                <a:solidFill>
                  <a:srgbClr val="434343"/>
                </a:solidFill>
                <a:latin typeface="Chivo"/>
                <a:ea typeface="Chivo"/>
                <a:cs typeface="Chivo"/>
                <a:sym typeface="Chivo"/>
              </a:defRPr>
            </a:lvl4pPr>
            <a:lvl5pPr lvl="4" rtl="0" algn="ctr">
              <a:lnSpc>
                <a:spcPct val="100000"/>
              </a:lnSpc>
              <a:spcBef>
                <a:spcPts val="0"/>
              </a:spcBef>
              <a:spcAft>
                <a:spcPts val="0"/>
              </a:spcAft>
              <a:buClr>
                <a:srgbClr val="434343"/>
              </a:buClr>
              <a:buSzPts val="1400"/>
              <a:buFont typeface="Chivo"/>
              <a:buNone/>
              <a:defRPr>
                <a:solidFill>
                  <a:srgbClr val="434343"/>
                </a:solidFill>
                <a:latin typeface="Chivo"/>
                <a:ea typeface="Chivo"/>
                <a:cs typeface="Chivo"/>
                <a:sym typeface="Chivo"/>
              </a:defRPr>
            </a:lvl5pPr>
            <a:lvl6pPr lvl="5" rtl="0" algn="ctr">
              <a:lnSpc>
                <a:spcPct val="100000"/>
              </a:lnSpc>
              <a:spcBef>
                <a:spcPts val="0"/>
              </a:spcBef>
              <a:spcAft>
                <a:spcPts val="0"/>
              </a:spcAft>
              <a:buClr>
                <a:srgbClr val="434343"/>
              </a:buClr>
              <a:buSzPts val="1400"/>
              <a:buFont typeface="Chivo"/>
              <a:buNone/>
              <a:defRPr>
                <a:solidFill>
                  <a:srgbClr val="434343"/>
                </a:solidFill>
                <a:latin typeface="Chivo"/>
                <a:ea typeface="Chivo"/>
                <a:cs typeface="Chivo"/>
                <a:sym typeface="Chivo"/>
              </a:defRPr>
            </a:lvl6pPr>
            <a:lvl7pPr lvl="6" rtl="0" algn="ctr">
              <a:lnSpc>
                <a:spcPct val="100000"/>
              </a:lnSpc>
              <a:spcBef>
                <a:spcPts val="0"/>
              </a:spcBef>
              <a:spcAft>
                <a:spcPts val="0"/>
              </a:spcAft>
              <a:buClr>
                <a:srgbClr val="434343"/>
              </a:buClr>
              <a:buSzPts val="1400"/>
              <a:buFont typeface="Chivo"/>
              <a:buNone/>
              <a:defRPr>
                <a:solidFill>
                  <a:srgbClr val="434343"/>
                </a:solidFill>
                <a:latin typeface="Chivo"/>
                <a:ea typeface="Chivo"/>
                <a:cs typeface="Chivo"/>
                <a:sym typeface="Chivo"/>
              </a:defRPr>
            </a:lvl7pPr>
            <a:lvl8pPr lvl="7" rtl="0" algn="ctr">
              <a:lnSpc>
                <a:spcPct val="100000"/>
              </a:lnSpc>
              <a:spcBef>
                <a:spcPts val="0"/>
              </a:spcBef>
              <a:spcAft>
                <a:spcPts val="0"/>
              </a:spcAft>
              <a:buClr>
                <a:srgbClr val="434343"/>
              </a:buClr>
              <a:buSzPts val="1400"/>
              <a:buFont typeface="Chivo"/>
              <a:buNone/>
              <a:defRPr>
                <a:solidFill>
                  <a:srgbClr val="434343"/>
                </a:solidFill>
                <a:latin typeface="Chivo"/>
                <a:ea typeface="Chivo"/>
                <a:cs typeface="Chivo"/>
                <a:sym typeface="Chivo"/>
              </a:defRPr>
            </a:lvl8pPr>
            <a:lvl9pPr lvl="8" rtl="0" algn="ctr">
              <a:lnSpc>
                <a:spcPct val="100000"/>
              </a:lnSpc>
              <a:spcBef>
                <a:spcPts val="0"/>
              </a:spcBef>
              <a:spcAft>
                <a:spcPts val="0"/>
              </a:spcAft>
              <a:buClr>
                <a:srgbClr val="434343"/>
              </a:buClr>
              <a:buSzPts val="1400"/>
              <a:buFont typeface="Chivo"/>
              <a:buNone/>
              <a:defRPr>
                <a:solidFill>
                  <a:srgbClr val="434343"/>
                </a:solidFill>
                <a:latin typeface="Chivo"/>
                <a:ea typeface="Chivo"/>
                <a:cs typeface="Chivo"/>
                <a:sym typeface="Chivo"/>
              </a:defRPr>
            </a:lvl9pPr>
          </a:lstStyle>
          <a:p/>
        </p:txBody>
      </p:sp>
      <p:sp>
        <p:nvSpPr>
          <p:cNvPr id="1019" name="Google Shape;1019;p17"/>
          <p:cNvSpPr txBox="1"/>
          <p:nvPr>
            <p:ph idx="13" type="ctrTitle"/>
          </p:nvPr>
        </p:nvSpPr>
        <p:spPr>
          <a:xfrm>
            <a:off x="6139482" y="3252112"/>
            <a:ext cx="1906500" cy="448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1400"/>
              <a:buFont typeface="Chivo"/>
              <a:buNone/>
              <a:defRPr b="0" sz="2000">
                <a:solidFill>
                  <a:schemeClr val="dk1"/>
                </a:solidFill>
              </a:defRPr>
            </a:lvl1pPr>
            <a:lvl2pPr lvl="1" rtl="0" algn="ctr">
              <a:spcBef>
                <a:spcPts val="0"/>
              </a:spcBef>
              <a:spcAft>
                <a:spcPts val="0"/>
              </a:spcAft>
              <a:buClr>
                <a:schemeClr val="dk1"/>
              </a:buClr>
              <a:buSzPts val="1400"/>
              <a:buFont typeface="Chivo"/>
              <a:buNone/>
              <a:defRPr sz="1400">
                <a:solidFill>
                  <a:schemeClr val="dk1"/>
                </a:solidFill>
                <a:latin typeface="Chivo"/>
                <a:ea typeface="Chivo"/>
                <a:cs typeface="Chivo"/>
                <a:sym typeface="Chivo"/>
              </a:defRPr>
            </a:lvl2pPr>
            <a:lvl3pPr lvl="2" rtl="0" algn="ctr">
              <a:spcBef>
                <a:spcPts val="0"/>
              </a:spcBef>
              <a:spcAft>
                <a:spcPts val="0"/>
              </a:spcAft>
              <a:buClr>
                <a:schemeClr val="dk1"/>
              </a:buClr>
              <a:buSzPts val="1400"/>
              <a:buFont typeface="Chivo"/>
              <a:buNone/>
              <a:defRPr sz="1400">
                <a:solidFill>
                  <a:schemeClr val="dk1"/>
                </a:solidFill>
                <a:latin typeface="Chivo"/>
                <a:ea typeface="Chivo"/>
                <a:cs typeface="Chivo"/>
                <a:sym typeface="Chivo"/>
              </a:defRPr>
            </a:lvl3pPr>
            <a:lvl4pPr lvl="3" rtl="0" algn="ctr">
              <a:spcBef>
                <a:spcPts val="0"/>
              </a:spcBef>
              <a:spcAft>
                <a:spcPts val="0"/>
              </a:spcAft>
              <a:buClr>
                <a:schemeClr val="dk1"/>
              </a:buClr>
              <a:buSzPts val="1400"/>
              <a:buFont typeface="Chivo"/>
              <a:buNone/>
              <a:defRPr sz="1400">
                <a:solidFill>
                  <a:schemeClr val="dk1"/>
                </a:solidFill>
                <a:latin typeface="Chivo"/>
                <a:ea typeface="Chivo"/>
                <a:cs typeface="Chivo"/>
                <a:sym typeface="Chivo"/>
              </a:defRPr>
            </a:lvl4pPr>
            <a:lvl5pPr lvl="4" rtl="0" algn="ctr">
              <a:spcBef>
                <a:spcPts val="0"/>
              </a:spcBef>
              <a:spcAft>
                <a:spcPts val="0"/>
              </a:spcAft>
              <a:buClr>
                <a:schemeClr val="dk1"/>
              </a:buClr>
              <a:buSzPts val="1400"/>
              <a:buFont typeface="Chivo"/>
              <a:buNone/>
              <a:defRPr sz="1400">
                <a:solidFill>
                  <a:schemeClr val="dk1"/>
                </a:solidFill>
                <a:latin typeface="Chivo"/>
                <a:ea typeface="Chivo"/>
                <a:cs typeface="Chivo"/>
                <a:sym typeface="Chivo"/>
              </a:defRPr>
            </a:lvl5pPr>
            <a:lvl6pPr lvl="5" rtl="0" algn="ctr">
              <a:spcBef>
                <a:spcPts val="0"/>
              </a:spcBef>
              <a:spcAft>
                <a:spcPts val="0"/>
              </a:spcAft>
              <a:buClr>
                <a:schemeClr val="dk1"/>
              </a:buClr>
              <a:buSzPts val="1400"/>
              <a:buFont typeface="Chivo"/>
              <a:buNone/>
              <a:defRPr sz="1400">
                <a:solidFill>
                  <a:schemeClr val="dk1"/>
                </a:solidFill>
                <a:latin typeface="Chivo"/>
                <a:ea typeface="Chivo"/>
                <a:cs typeface="Chivo"/>
                <a:sym typeface="Chivo"/>
              </a:defRPr>
            </a:lvl6pPr>
            <a:lvl7pPr lvl="6" rtl="0" algn="ctr">
              <a:spcBef>
                <a:spcPts val="0"/>
              </a:spcBef>
              <a:spcAft>
                <a:spcPts val="0"/>
              </a:spcAft>
              <a:buClr>
                <a:schemeClr val="dk1"/>
              </a:buClr>
              <a:buSzPts val="1400"/>
              <a:buFont typeface="Chivo"/>
              <a:buNone/>
              <a:defRPr sz="1400">
                <a:solidFill>
                  <a:schemeClr val="dk1"/>
                </a:solidFill>
                <a:latin typeface="Chivo"/>
                <a:ea typeface="Chivo"/>
                <a:cs typeface="Chivo"/>
                <a:sym typeface="Chivo"/>
              </a:defRPr>
            </a:lvl7pPr>
            <a:lvl8pPr lvl="7" rtl="0" algn="ctr">
              <a:spcBef>
                <a:spcPts val="0"/>
              </a:spcBef>
              <a:spcAft>
                <a:spcPts val="0"/>
              </a:spcAft>
              <a:buClr>
                <a:schemeClr val="dk1"/>
              </a:buClr>
              <a:buSzPts val="1400"/>
              <a:buFont typeface="Chivo"/>
              <a:buNone/>
              <a:defRPr sz="1400">
                <a:solidFill>
                  <a:schemeClr val="dk1"/>
                </a:solidFill>
                <a:latin typeface="Chivo"/>
                <a:ea typeface="Chivo"/>
                <a:cs typeface="Chivo"/>
                <a:sym typeface="Chivo"/>
              </a:defRPr>
            </a:lvl8pPr>
            <a:lvl9pPr lvl="8" rtl="0" algn="ctr">
              <a:spcBef>
                <a:spcPts val="0"/>
              </a:spcBef>
              <a:spcAft>
                <a:spcPts val="0"/>
              </a:spcAft>
              <a:buClr>
                <a:schemeClr val="dk1"/>
              </a:buClr>
              <a:buSzPts val="1400"/>
              <a:buFont typeface="Chivo"/>
              <a:buNone/>
              <a:defRPr sz="1400">
                <a:solidFill>
                  <a:schemeClr val="dk1"/>
                </a:solidFill>
                <a:latin typeface="Chivo"/>
                <a:ea typeface="Chivo"/>
                <a:cs typeface="Chivo"/>
                <a:sym typeface="Chivo"/>
              </a:defRPr>
            </a:lvl9pPr>
          </a:lstStyle>
          <a:p/>
        </p:txBody>
      </p:sp>
      <p:sp>
        <p:nvSpPr>
          <p:cNvPr id="1020" name="Google Shape;1020;p17"/>
          <p:cNvSpPr txBox="1"/>
          <p:nvPr>
            <p:ph idx="14" type="subTitle"/>
          </p:nvPr>
        </p:nvSpPr>
        <p:spPr>
          <a:xfrm>
            <a:off x="6139482" y="3765275"/>
            <a:ext cx="1906500" cy="846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434343"/>
              </a:buClr>
              <a:buSzPts val="1400"/>
              <a:buFont typeface="Chivo"/>
              <a:buNone/>
              <a:defRPr sz="1400">
                <a:solidFill>
                  <a:schemeClr val="dk1"/>
                </a:solidFill>
              </a:defRPr>
            </a:lvl1pPr>
            <a:lvl2pPr lvl="1" rtl="0" algn="ctr">
              <a:lnSpc>
                <a:spcPct val="100000"/>
              </a:lnSpc>
              <a:spcBef>
                <a:spcPts val="0"/>
              </a:spcBef>
              <a:spcAft>
                <a:spcPts val="0"/>
              </a:spcAft>
              <a:buClr>
                <a:srgbClr val="434343"/>
              </a:buClr>
              <a:buSzPts val="1400"/>
              <a:buFont typeface="Chivo"/>
              <a:buNone/>
              <a:defRPr>
                <a:solidFill>
                  <a:srgbClr val="434343"/>
                </a:solidFill>
                <a:latin typeface="Chivo"/>
                <a:ea typeface="Chivo"/>
                <a:cs typeface="Chivo"/>
                <a:sym typeface="Chivo"/>
              </a:defRPr>
            </a:lvl2pPr>
            <a:lvl3pPr lvl="2" rtl="0" algn="ctr">
              <a:lnSpc>
                <a:spcPct val="100000"/>
              </a:lnSpc>
              <a:spcBef>
                <a:spcPts val="0"/>
              </a:spcBef>
              <a:spcAft>
                <a:spcPts val="0"/>
              </a:spcAft>
              <a:buClr>
                <a:srgbClr val="434343"/>
              </a:buClr>
              <a:buSzPts val="1400"/>
              <a:buFont typeface="Chivo"/>
              <a:buNone/>
              <a:defRPr>
                <a:solidFill>
                  <a:srgbClr val="434343"/>
                </a:solidFill>
                <a:latin typeface="Chivo"/>
                <a:ea typeface="Chivo"/>
                <a:cs typeface="Chivo"/>
                <a:sym typeface="Chivo"/>
              </a:defRPr>
            </a:lvl3pPr>
            <a:lvl4pPr lvl="3" rtl="0" algn="ctr">
              <a:lnSpc>
                <a:spcPct val="100000"/>
              </a:lnSpc>
              <a:spcBef>
                <a:spcPts val="0"/>
              </a:spcBef>
              <a:spcAft>
                <a:spcPts val="0"/>
              </a:spcAft>
              <a:buClr>
                <a:srgbClr val="434343"/>
              </a:buClr>
              <a:buSzPts val="1400"/>
              <a:buFont typeface="Chivo"/>
              <a:buNone/>
              <a:defRPr>
                <a:solidFill>
                  <a:srgbClr val="434343"/>
                </a:solidFill>
                <a:latin typeface="Chivo"/>
                <a:ea typeface="Chivo"/>
                <a:cs typeface="Chivo"/>
                <a:sym typeface="Chivo"/>
              </a:defRPr>
            </a:lvl4pPr>
            <a:lvl5pPr lvl="4" rtl="0" algn="ctr">
              <a:lnSpc>
                <a:spcPct val="100000"/>
              </a:lnSpc>
              <a:spcBef>
                <a:spcPts val="0"/>
              </a:spcBef>
              <a:spcAft>
                <a:spcPts val="0"/>
              </a:spcAft>
              <a:buClr>
                <a:srgbClr val="434343"/>
              </a:buClr>
              <a:buSzPts val="1400"/>
              <a:buFont typeface="Chivo"/>
              <a:buNone/>
              <a:defRPr>
                <a:solidFill>
                  <a:srgbClr val="434343"/>
                </a:solidFill>
                <a:latin typeface="Chivo"/>
                <a:ea typeface="Chivo"/>
                <a:cs typeface="Chivo"/>
                <a:sym typeface="Chivo"/>
              </a:defRPr>
            </a:lvl5pPr>
            <a:lvl6pPr lvl="5" rtl="0" algn="ctr">
              <a:lnSpc>
                <a:spcPct val="100000"/>
              </a:lnSpc>
              <a:spcBef>
                <a:spcPts val="0"/>
              </a:spcBef>
              <a:spcAft>
                <a:spcPts val="0"/>
              </a:spcAft>
              <a:buClr>
                <a:srgbClr val="434343"/>
              </a:buClr>
              <a:buSzPts val="1400"/>
              <a:buFont typeface="Chivo"/>
              <a:buNone/>
              <a:defRPr>
                <a:solidFill>
                  <a:srgbClr val="434343"/>
                </a:solidFill>
                <a:latin typeface="Chivo"/>
                <a:ea typeface="Chivo"/>
                <a:cs typeface="Chivo"/>
                <a:sym typeface="Chivo"/>
              </a:defRPr>
            </a:lvl6pPr>
            <a:lvl7pPr lvl="6" rtl="0" algn="ctr">
              <a:lnSpc>
                <a:spcPct val="100000"/>
              </a:lnSpc>
              <a:spcBef>
                <a:spcPts val="0"/>
              </a:spcBef>
              <a:spcAft>
                <a:spcPts val="0"/>
              </a:spcAft>
              <a:buClr>
                <a:srgbClr val="434343"/>
              </a:buClr>
              <a:buSzPts val="1400"/>
              <a:buFont typeface="Chivo"/>
              <a:buNone/>
              <a:defRPr>
                <a:solidFill>
                  <a:srgbClr val="434343"/>
                </a:solidFill>
                <a:latin typeface="Chivo"/>
                <a:ea typeface="Chivo"/>
                <a:cs typeface="Chivo"/>
                <a:sym typeface="Chivo"/>
              </a:defRPr>
            </a:lvl7pPr>
            <a:lvl8pPr lvl="7" rtl="0" algn="ctr">
              <a:lnSpc>
                <a:spcPct val="100000"/>
              </a:lnSpc>
              <a:spcBef>
                <a:spcPts val="0"/>
              </a:spcBef>
              <a:spcAft>
                <a:spcPts val="0"/>
              </a:spcAft>
              <a:buClr>
                <a:srgbClr val="434343"/>
              </a:buClr>
              <a:buSzPts val="1400"/>
              <a:buFont typeface="Chivo"/>
              <a:buNone/>
              <a:defRPr>
                <a:solidFill>
                  <a:srgbClr val="434343"/>
                </a:solidFill>
                <a:latin typeface="Chivo"/>
                <a:ea typeface="Chivo"/>
                <a:cs typeface="Chivo"/>
                <a:sym typeface="Chivo"/>
              </a:defRPr>
            </a:lvl8pPr>
            <a:lvl9pPr lvl="8" rtl="0" algn="ctr">
              <a:lnSpc>
                <a:spcPct val="100000"/>
              </a:lnSpc>
              <a:spcBef>
                <a:spcPts val="0"/>
              </a:spcBef>
              <a:spcAft>
                <a:spcPts val="0"/>
              </a:spcAft>
              <a:buClr>
                <a:srgbClr val="434343"/>
              </a:buClr>
              <a:buSzPts val="1400"/>
              <a:buFont typeface="Chivo"/>
              <a:buNone/>
              <a:defRPr>
                <a:solidFill>
                  <a:srgbClr val="434343"/>
                </a:solidFill>
                <a:latin typeface="Chivo"/>
                <a:ea typeface="Chivo"/>
                <a:cs typeface="Chivo"/>
                <a:sym typeface="Chivo"/>
              </a:defRPr>
            </a:lvl9pPr>
          </a:lstStyle>
          <a:p/>
        </p:txBody>
      </p:sp>
      <p:sp>
        <p:nvSpPr>
          <p:cNvPr id="1021" name="Google Shape;1021;p17"/>
          <p:cNvSpPr txBox="1"/>
          <p:nvPr>
            <p:ph idx="15" type="title"/>
          </p:nvPr>
        </p:nvSpPr>
        <p:spPr>
          <a:xfrm>
            <a:off x="594225" y="376875"/>
            <a:ext cx="4797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list">
  <p:cSld name="TITLE_AND_BODY_1">
    <p:spTree>
      <p:nvGrpSpPr>
        <p:cNvPr id="1022" name="Shape 1022"/>
        <p:cNvGrpSpPr/>
        <p:nvPr/>
      </p:nvGrpSpPr>
      <p:grpSpPr>
        <a:xfrm>
          <a:off x="0" y="0"/>
          <a:ext cx="0" cy="0"/>
          <a:chOff x="0" y="0"/>
          <a:chExt cx="0" cy="0"/>
        </a:xfrm>
      </p:grpSpPr>
      <p:sp>
        <p:nvSpPr>
          <p:cNvPr id="1023" name="Google Shape;1023;p18"/>
          <p:cNvSpPr txBox="1"/>
          <p:nvPr>
            <p:ph idx="1" type="body"/>
          </p:nvPr>
        </p:nvSpPr>
        <p:spPr>
          <a:xfrm>
            <a:off x="761325" y="1375650"/>
            <a:ext cx="7836000" cy="29970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AutoNum type="arabicPeriod"/>
              <a:defRPr sz="1200">
                <a:latin typeface="Chivo"/>
                <a:ea typeface="Chivo"/>
                <a:cs typeface="Chivo"/>
                <a:sym typeface="Chivo"/>
              </a:defRPr>
            </a:lvl1pPr>
            <a:lvl2pPr indent="-304800" lvl="1" marL="914400" rtl="0">
              <a:spcBef>
                <a:spcPts val="1600"/>
              </a:spcBef>
              <a:spcAft>
                <a:spcPts val="0"/>
              </a:spcAft>
              <a:buSzPts val="1200"/>
              <a:buFont typeface="Roboto Condensed"/>
              <a:buAutoNum type="alphaLcPeriod"/>
              <a:defRPr/>
            </a:lvl2pPr>
            <a:lvl3pPr indent="-304800" lvl="2" marL="1371600" rtl="0">
              <a:spcBef>
                <a:spcPts val="1600"/>
              </a:spcBef>
              <a:spcAft>
                <a:spcPts val="0"/>
              </a:spcAft>
              <a:buSzPts val="1200"/>
              <a:buFont typeface="Roboto Condensed"/>
              <a:buAutoNum type="romanLcPeriod"/>
              <a:defRPr/>
            </a:lvl3pPr>
            <a:lvl4pPr indent="-304800" lvl="3" marL="1828800" rtl="0">
              <a:spcBef>
                <a:spcPts val="1600"/>
              </a:spcBef>
              <a:spcAft>
                <a:spcPts val="0"/>
              </a:spcAft>
              <a:buSzPts val="1200"/>
              <a:buFont typeface="Roboto Condensed"/>
              <a:buAutoNum type="arabicPeriod"/>
              <a:defRPr/>
            </a:lvl4pPr>
            <a:lvl5pPr indent="-304800" lvl="4" marL="2286000" rtl="0">
              <a:spcBef>
                <a:spcPts val="1600"/>
              </a:spcBef>
              <a:spcAft>
                <a:spcPts val="0"/>
              </a:spcAft>
              <a:buSzPts val="1200"/>
              <a:buFont typeface="Roboto Condensed"/>
              <a:buAutoNum type="alphaLcPeriod"/>
              <a:defRPr/>
            </a:lvl5pPr>
            <a:lvl6pPr indent="-304800" lvl="5" marL="2743200" rtl="0">
              <a:spcBef>
                <a:spcPts val="1600"/>
              </a:spcBef>
              <a:spcAft>
                <a:spcPts val="0"/>
              </a:spcAft>
              <a:buSzPts val="1200"/>
              <a:buFont typeface="Roboto Condensed"/>
              <a:buAutoNum type="romanLcPeriod"/>
              <a:defRPr/>
            </a:lvl6pPr>
            <a:lvl7pPr indent="-304800" lvl="6" marL="3200400" rtl="0">
              <a:spcBef>
                <a:spcPts val="1600"/>
              </a:spcBef>
              <a:spcAft>
                <a:spcPts val="0"/>
              </a:spcAft>
              <a:buSzPts val="1200"/>
              <a:buFont typeface="Roboto Condensed"/>
              <a:buAutoNum type="arabicPeriod"/>
              <a:defRPr/>
            </a:lvl7pPr>
            <a:lvl8pPr indent="-304800" lvl="7" marL="3657600" rtl="0">
              <a:spcBef>
                <a:spcPts val="1600"/>
              </a:spcBef>
              <a:spcAft>
                <a:spcPts val="0"/>
              </a:spcAft>
              <a:buSzPts val="1200"/>
              <a:buFont typeface="Roboto Condensed"/>
              <a:buAutoNum type="alphaLcPeriod"/>
              <a:defRPr/>
            </a:lvl8pPr>
            <a:lvl9pPr indent="-304800" lvl="8" marL="4114800" rtl="0">
              <a:spcBef>
                <a:spcPts val="1600"/>
              </a:spcBef>
              <a:spcAft>
                <a:spcPts val="1600"/>
              </a:spcAft>
              <a:buSzPts val="1200"/>
              <a:buFont typeface="Roboto Condensed"/>
              <a:buAutoNum type="romanLcPeriod"/>
              <a:defRPr/>
            </a:lvl9pPr>
          </a:lstStyle>
          <a:p/>
        </p:txBody>
      </p:sp>
      <p:sp>
        <p:nvSpPr>
          <p:cNvPr id="1024" name="Google Shape;1024;p18"/>
          <p:cNvSpPr txBox="1"/>
          <p:nvPr>
            <p:ph type="title"/>
          </p:nvPr>
        </p:nvSpPr>
        <p:spPr>
          <a:xfrm>
            <a:off x="594225" y="376875"/>
            <a:ext cx="4797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025" name="Google Shape;1025;p18"/>
          <p:cNvGrpSpPr/>
          <p:nvPr/>
        </p:nvGrpSpPr>
        <p:grpSpPr>
          <a:xfrm>
            <a:off x="8215547" y="3435113"/>
            <a:ext cx="814161" cy="1594078"/>
            <a:chOff x="8215547" y="3435113"/>
            <a:chExt cx="814161" cy="1594078"/>
          </a:xfrm>
        </p:grpSpPr>
        <p:sp>
          <p:nvSpPr>
            <p:cNvPr id="1026" name="Google Shape;1026;p18"/>
            <p:cNvSpPr/>
            <p:nvPr/>
          </p:nvSpPr>
          <p:spPr>
            <a:xfrm rot="5400000">
              <a:off x="8990036" y="3438217"/>
              <a:ext cx="42775" cy="36568"/>
            </a:xfrm>
            <a:custGeom>
              <a:rect b="b" l="l" r="r" t="t"/>
              <a:pathLst>
                <a:path extrusionOk="0" h="1573" w="1840">
                  <a:moveTo>
                    <a:pt x="1059" y="1"/>
                  </a:moveTo>
                  <a:cubicBezTo>
                    <a:pt x="344" y="1"/>
                    <a:pt x="0" y="848"/>
                    <a:pt x="490" y="1337"/>
                  </a:cubicBezTo>
                  <a:cubicBezTo>
                    <a:pt x="653" y="1500"/>
                    <a:pt x="852" y="1573"/>
                    <a:pt x="1046" y="1573"/>
                  </a:cubicBezTo>
                  <a:cubicBezTo>
                    <a:pt x="1453" y="1573"/>
                    <a:pt x="1840" y="1256"/>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18"/>
            <p:cNvSpPr/>
            <p:nvPr/>
          </p:nvSpPr>
          <p:spPr>
            <a:xfrm rot="5400000">
              <a:off x="8990025" y="3632057"/>
              <a:ext cx="42799" cy="36568"/>
            </a:xfrm>
            <a:custGeom>
              <a:rect b="b" l="l" r="r" t="t"/>
              <a:pathLst>
                <a:path extrusionOk="0" h="1573" w="1841">
                  <a:moveTo>
                    <a:pt x="1059" y="1"/>
                  </a:moveTo>
                  <a:cubicBezTo>
                    <a:pt x="358" y="1"/>
                    <a:pt x="1" y="848"/>
                    <a:pt x="503" y="1337"/>
                  </a:cubicBezTo>
                  <a:cubicBezTo>
                    <a:pt x="662" y="1500"/>
                    <a:pt x="858" y="1573"/>
                    <a:pt x="1051" y="1573"/>
                  </a:cubicBezTo>
                  <a:cubicBezTo>
                    <a:pt x="1453" y="1573"/>
                    <a:pt x="1840" y="1256"/>
                    <a:pt x="1840" y="782"/>
                  </a:cubicBezTo>
                  <a:cubicBezTo>
                    <a:pt x="1840" y="345"/>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18"/>
            <p:cNvSpPr/>
            <p:nvPr/>
          </p:nvSpPr>
          <p:spPr>
            <a:xfrm rot="5400000">
              <a:off x="8989874" y="3826036"/>
              <a:ext cx="43101" cy="36568"/>
            </a:xfrm>
            <a:custGeom>
              <a:rect b="b" l="l" r="r" t="t"/>
              <a:pathLst>
                <a:path extrusionOk="0" h="1573" w="1854">
                  <a:moveTo>
                    <a:pt x="1060" y="1"/>
                  </a:moveTo>
                  <a:cubicBezTo>
                    <a:pt x="358" y="1"/>
                    <a:pt x="1" y="848"/>
                    <a:pt x="504" y="1337"/>
                  </a:cubicBezTo>
                  <a:cubicBezTo>
                    <a:pt x="667" y="1500"/>
                    <a:pt x="865" y="1573"/>
                    <a:pt x="1060" y="1573"/>
                  </a:cubicBezTo>
                  <a:cubicBezTo>
                    <a:pt x="1466" y="1573"/>
                    <a:pt x="1854" y="1256"/>
                    <a:pt x="1854" y="782"/>
                  </a:cubicBezTo>
                  <a:cubicBezTo>
                    <a:pt x="1840" y="345"/>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18"/>
            <p:cNvSpPr/>
            <p:nvPr/>
          </p:nvSpPr>
          <p:spPr>
            <a:xfrm rot="5400000">
              <a:off x="8989920" y="4019912"/>
              <a:ext cx="43008" cy="36568"/>
            </a:xfrm>
            <a:custGeom>
              <a:rect b="b" l="l" r="r" t="t"/>
              <a:pathLst>
                <a:path extrusionOk="0" h="1573" w="1850">
                  <a:moveTo>
                    <a:pt x="1040" y="1"/>
                  </a:moveTo>
                  <a:cubicBezTo>
                    <a:pt x="349" y="1"/>
                    <a:pt x="1" y="851"/>
                    <a:pt x="500" y="1337"/>
                  </a:cubicBezTo>
                  <a:cubicBezTo>
                    <a:pt x="663" y="1500"/>
                    <a:pt x="862" y="1573"/>
                    <a:pt x="1056" y="1573"/>
                  </a:cubicBezTo>
                  <a:cubicBezTo>
                    <a:pt x="1463" y="1573"/>
                    <a:pt x="1850" y="1256"/>
                    <a:pt x="1850" y="782"/>
                  </a:cubicBezTo>
                  <a:cubicBezTo>
                    <a:pt x="1850" y="345"/>
                    <a:pt x="1493" y="1"/>
                    <a:pt x="1056" y="1"/>
                  </a:cubicBezTo>
                  <a:cubicBezTo>
                    <a:pt x="1050" y="1"/>
                    <a:pt x="1045" y="1"/>
                    <a:pt x="104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18"/>
            <p:cNvSpPr/>
            <p:nvPr/>
          </p:nvSpPr>
          <p:spPr>
            <a:xfrm rot="5400000">
              <a:off x="8990025" y="4213868"/>
              <a:ext cx="42799" cy="36568"/>
            </a:xfrm>
            <a:custGeom>
              <a:rect b="b" l="l" r="r" t="t"/>
              <a:pathLst>
                <a:path extrusionOk="0" h="1573" w="1841">
                  <a:moveTo>
                    <a:pt x="1059" y="1"/>
                  </a:moveTo>
                  <a:cubicBezTo>
                    <a:pt x="358" y="1"/>
                    <a:pt x="0" y="848"/>
                    <a:pt x="503" y="1337"/>
                  </a:cubicBezTo>
                  <a:cubicBezTo>
                    <a:pt x="662" y="1500"/>
                    <a:pt x="858" y="1573"/>
                    <a:pt x="1051" y="1573"/>
                  </a:cubicBezTo>
                  <a:cubicBezTo>
                    <a:pt x="1453" y="1573"/>
                    <a:pt x="1840" y="1256"/>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18"/>
            <p:cNvSpPr/>
            <p:nvPr/>
          </p:nvSpPr>
          <p:spPr>
            <a:xfrm rot="5400000">
              <a:off x="8990025" y="4407697"/>
              <a:ext cx="42799" cy="36568"/>
            </a:xfrm>
            <a:custGeom>
              <a:rect b="b" l="l" r="r" t="t"/>
              <a:pathLst>
                <a:path extrusionOk="0" h="1573" w="1841">
                  <a:moveTo>
                    <a:pt x="1060" y="1"/>
                  </a:moveTo>
                  <a:cubicBezTo>
                    <a:pt x="358" y="1"/>
                    <a:pt x="1" y="848"/>
                    <a:pt x="504" y="1337"/>
                  </a:cubicBezTo>
                  <a:cubicBezTo>
                    <a:pt x="662" y="1500"/>
                    <a:pt x="858" y="1573"/>
                    <a:pt x="1051" y="1573"/>
                  </a:cubicBezTo>
                  <a:cubicBezTo>
                    <a:pt x="1453" y="1573"/>
                    <a:pt x="1840" y="1256"/>
                    <a:pt x="1840" y="782"/>
                  </a:cubicBezTo>
                  <a:cubicBezTo>
                    <a:pt x="1840" y="345"/>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18"/>
            <p:cNvSpPr/>
            <p:nvPr/>
          </p:nvSpPr>
          <p:spPr>
            <a:xfrm rot="5400000">
              <a:off x="8990036" y="4601839"/>
              <a:ext cx="42775" cy="36568"/>
            </a:xfrm>
            <a:custGeom>
              <a:rect b="b" l="l" r="r" t="t"/>
              <a:pathLst>
                <a:path extrusionOk="0" h="1573" w="1840">
                  <a:moveTo>
                    <a:pt x="1046" y="1"/>
                  </a:moveTo>
                  <a:cubicBezTo>
                    <a:pt x="344" y="1"/>
                    <a:pt x="0" y="848"/>
                    <a:pt x="490" y="1337"/>
                  </a:cubicBezTo>
                  <a:cubicBezTo>
                    <a:pt x="653" y="1500"/>
                    <a:pt x="852" y="1573"/>
                    <a:pt x="1046" y="1573"/>
                  </a:cubicBezTo>
                  <a:cubicBezTo>
                    <a:pt x="1453" y="1573"/>
                    <a:pt x="1840" y="1256"/>
                    <a:pt x="1840" y="782"/>
                  </a:cubicBezTo>
                  <a:cubicBezTo>
                    <a:pt x="1840" y="345"/>
                    <a:pt x="1483" y="1"/>
                    <a:pt x="104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18"/>
            <p:cNvSpPr/>
            <p:nvPr/>
          </p:nvSpPr>
          <p:spPr>
            <a:xfrm rot="5400000">
              <a:off x="8990025" y="4795679"/>
              <a:ext cx="42799" cy="36568"/>
            </a:xfrm>
            <a:custGeom>
              <a:rect b="b" l="l" r="r" t="t"/>
              <a:pathLst>
                <a:path extrusionOk="0" h="1573" w="1841">
                  <a:moveTo>
                    <a:pt x="1046" y="1"/>
                  </a:moveTo>
                  <a:cubicBezTo>
                    <a:pt x="345" y="1"/>
                    <a:pt x="0" y="848"/>
                    <a:pt x="490" y="1337"/>
                  </a:cubicBezTo>
                  <a:cubicBezTo>
                    <a:pt x="653" y="1500"/>
                    <a:pt x="852" y="1573"/>
                    <a:pt x="1046" y="1573"/>
                  </a:cubicBezTo>
                  <a:cubicBezTo>
                    <a:pt x="1453" y="1573"/>
                    <a:pt x="1840" y="1256"/>
                    <a:pt x="1840" y="782"/>
                  </a:cubicBezTo>
                  <a:cubicBezTo>
                    <a:pt x="1840" y="345"/>
                    <a:pt x="1483" y="1"/>
                    <a:pt x="104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18"/>
            <p:cNvSpPr/>
            <p:nvPr/>
          </p:nvSpPr>
          <p:spPr>
            <a:xfrm rot="5400000">
              <a:off x="8990025" y="4989508"/>
              <a:ext cx="42799" cy="36568"/>
            </a:xfrm>
            <a:custGeom>
              <a:rect b="b" l="l" r="r" t="t"/>
              <a:pathLst>
                <a:path extrusionOk="0" h="1573" w="1841">
                  <a:moveTo>
                    <a:pt x="1059" y="1"/>
                  </a:moveTo>
                  <a:cubicBezTo>
                    <a:pt x="358" y="1"/>
                    <a:pt x="1" y="848"/>
                    <a:pt x="504" y="1337"/>
                  </a:cubicBezTo>
                  <a:cubicBezTo>
                    <a:pt x="662" y="1500"/>
                    <a:pt x="858" y="1573"/>
                    <a:pt x="1051" y="1573"/>
                  </a:cubicBezTo>
                  <a:cubicBezTo>
                    <a:pt x="1453" y="1573"/>
                    <a:pt x="1840" y="1256"/>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18"/>
            <p:cNvSpPr/>
            <p:nvPr/>
          </p:nvSpPr>
          <p:spPr>
            <a:xfrm rot="5400000">
              <a:off x="8795580" y="3438217"/>
              <a:ext cx="42775" cy="36568"/>
            </a:xfrm>
            <a:custGeom>
              <a:rect b="b" l="l" r="r" t="t"/>
              <a:pathLst>
                <a:path extrusionOk="0" h="1573" w="1840">
                  <a:moveTo>
                    <a:pt x="1059" y="0"/>
                  </a:moveTo>
                  <a:cubicBezTo>
                    <a:pt x="344" y="0"/>
                    <a:pt x="0" y="847"/>
                    <a:pt x="490" y="1337"/>
                  </a:cubicBezTo>
                  <a:cubicBezTo>
                    <a:pt x="653" y="1500"/>
                    <a:pt x="852" y="1573"/>
                    <a:pt x="1046" y="1573"/>
                  </a:cubicBezTo>
                  <a:cubicBezTo>
                    <a:pt x="1453" y="1573"/>
                    <a:pt x="1840" y="1256"/>
                    <a:pt x="1840" y="781"/>
                  </a:cubicBezTo>
                  <a:cubicBezTo>
                    <a:pt x="1840" y="344"/>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18"/>
            <p:cNvSpPr/>
            <p:nvPr/>
          </p:nvSpPr>
          <p:spPr>
            <a:xfrm rot="5400000">
              <a:off x="8795569" y="3632057"/>
              <a:ext cx="42799" cy="36568"/>
            </a:xfrm>
            <a:custGeom>
              <a:rect b="b" l="l" r="r" t="t"/>
              <a:pathLst>
                <a:path extrusionOk="0" h="1573" w="1841">
                  <a:moveTo>
                    <a:pt x="1059" y="0"/>
                  </a:moveTo>
                  <a:cubicBezTo>
                    <a:pt x="358" y="0"/>
                    <a:pt x="1" y="847"/>
                    <a:pt x="503" y="1337"/>
                  </a:cubicBezTo>
                  <a:cubicBezTo>
                    <a:pt x="662" y="1500"/>
                    <a:pt x="858" y="1573"/>
                    <a:pt x="1051" y="1573"/>
                  </a:cubicBezTo>
                  <a:cubicBezTo>
                    <a:pt x="1453" y="1573"/>
                    <a:pt x="1840" y="1256"/>
                    <a:pt x="1840" y="781"/>
                  </a:cubicBezTo>
                  <a:cubicBezTo>
                    <a:pt x="1840" y="344"/>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18"/>
            <p:cNvSpPr/>
            <p:nvPr/>
          </p:nvSpPr>
          <p:spPr>
            <a:xfrm rot="5400000">
              <a:off x="8795429" y="3826025"/>
              <a:ext cx="43101" cy="36592"/>
            </a:xfrm>
            <a:custGeom>
              <a:rect b="b" l="l" r="r" t="t"/>
              <a:pathLst>
                <a:path extrusionOk="0" h="1574" w="1854">
                  <a:moveTo>
                    <a:pt x="1083" y="1"/>
                  </a:moveTo>
                  <a:cubicBezTo>
                    <a:pt x="1075" y="1"/>
                    <a:pt x="1067" y="1"/>
                    <a:pt x="1060" y="1"/>
                  </a:cubicBezTo>
                  <a:cubicBezTo>
                    <a:pt x="358" y="1"/>
                    <a:pt x="1" y="848"/>
                    <a:pt x="504" y="1338"/>
                  </a:cubicBezTo>
                  <a:cubicBezTo>
                    <a:pt x="667" y="1501"/>
                    <a:pt x="865" y="1574"/>
                    <a:pt x="1060" y="1574"/>
                  </a:cubicBezTo>
                  <a:cubicBezTo>
                    <a:pt x="1466" y="1574"/>
                    <a:pt x="1854" y="1257"/>
                    <a:pt x="1854" y="782"/>
                  </a:cubicBezTo>
                  <a:cubicBezTo>
                    <a:pt x="1854" y="353"/>
                    <a:pt x="1509" y="1"/>
                    <a:pt x="1083"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18"/>
            <p:cNvSpPr/>
            <p:nvPr/>
          </p:nvSpPr>
          <p:spPr>
            <a:xfrm rot="5400000">
              <a:off x="8795592" y="4020016"/>
              <a:ext cx="42775" cy="36592"/>
            </a:xfrm>
            <a:custGeom>
              <a:rect b="b" l="l" r="r" t="t"/>
              <a:pathLst>
                <a:path extrusionOk="0" h="1574" w="1840">
                  <a:moveTo>
                    <a:pt x="1069" y="1"/>
                  </a:moveTo>
                  <a:cubicBezTo>
                    <a:pt x="1062" y="1"/>
                    <a:pt x="1054" y="1"/>
                    <a:pt x="1046" y="1"/>
                  </a:cubicBezTo>
                  <a:cubicBezTo>
                    <a:pt x="344" y="1"/>
                    <a:pt x="0" y="848"/>
                    <a:pt x="490" y="1338"/>
                  </a:cubicBezTo>
                  <a:cubicBezTo>
                    <a:pt x="653" y="1501"/>
                    <a:pt x="852" y="1574"/>
                    <a:pt x="1046" y="1574"/>
                  </a:cubicBezTo>
                  <a:cubicBezTo>
                    <a:pt x="1453" y="1574"/>
                    <a:pt x="1840" y="1257"/>
                    <a:pt x="1840" y="782"/>
                  </a:cubicBezTo>
                  <a:cubicBezTo>
                    <a:pt x="1840" y="353"/>
                    <a:pt x="1495" y="1"/>
                    <a:pt x="106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18"/>
            <p:cNvSpPr/>
            <p:nvPr/>
          </p:nvSpPr>
          <p:spPr>
            <a:xfrm rot="5400000">
              <a:off x="8795569" y="4213868"/>
              <a:ext cx="42799" cy="36568"/>
            </a:xfrm>
            <a:custGeom>
              <a:rect b="b" l="l" r="r" t="t"/>
              <a:pathLst>
                <a:path extrusionOk="0" h="1573" w="1841">
                  <a:moveTo>
                    <a:pt x="1059" y="0"/>
                  </a:moveTo>
                  <a:cubicBezTo>
                    <a:pt x="358" y="0"/>
                    <a:pt x="0" y="847"/>
                    <a:pt x="503" y="1337"/>
                  </a:cubicBezTo>
                  <a:cubicBezTo>
                    <a:pt x="662" y="1500"/>
                    <a:pt x="858" y="1573"/>
                    <a:pt x="1051" y="1573"/>
                  </a:cubicBezTo>
                  <a:cubicBezTo>
                    <a:pt x="1453" y="1573"/>
                    <a:pt x="1840" y="1256"/>
                    <a:pt x="1840" y="781"/>
                  </a:cubicBezTo>
                  <a:cubicBezTo>
                    <a:pt x="1840" y="344"/>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18"/>
            <p:cNvSpPr/>
            <p:nvPr/>
          </p:nvSpPr>
          <p:spPr>
            <a:xfrm rot="5400000">
              <a:off x="8795569" y="4407697"/>
              <a:ext cx="42799" cy="36568"/>
            </a:xfrm>
            <a:custGeom>
              <a:rect b="b" l="l" r="r" t="t"/>
              <a:pathLst>
                <a:path extrusionOk="0" h="1573" w="1841">
                  <a:moveTo>
                    <a:pt x="1060" y="0"/>
                  </a:moveTo>
                  <a:cubicBezTo>
                    <a:pt x="358" y="0"/>
                    <a:pt x="1" y="847"/>
                    <a:pt x="504" y="1337"/>
                  </a:cubicBezTo>
                  <a:cubicBezTo>
                    <a:pt x="662" y="1500"/>
                    <a:pt x="858" y="1573"/>
                    <a:pt x="1051" y="1573"/>
                  </a:cubicBezTo>
                  <a:cubicBezTo>
                    <a:pt x="1453" y="1573"/>
                    <a:pt x="1840" y="1256"/>
                    <a:pt x="1840" y="781"/>
                  </a:cubicBezTo>
                  <a:cubicBezTo>
                    <a:pt x="1840" y="344"/>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18"/>
            <p:cNvSpPr/>
            <p:nvPr/>
          </p:nvSpPr>
          <p:spPr>
            <a:xfrm rot="5400000">
              <a:off x="8795580" y="4601839"/>
              <a:ext cx="42775" cy="36568"/>
            </a:xfrm>
            <a:custGeom>
              <a:rect b="b" l="l" r="r" t="t"/>
              <a:pathLst>
                <a:path extrusionOk="0" h="1573" w="1840">
                  <a:moveTo>
                    <a:pt x="1046" y="0"/>
                  </a:moveTo>
                  <a:cubicBezTo>
                    <a:pt x="344" y="0"/>
                    <a:pt x="0" y="847"/>
                    <a:pt x="490" y="1337"/>
                  </a:cubicBezTo>
                  <a:cubicBezTo>
                    <a:pt x="653" y="1500"/>
                    <a:pt x="852" y="1573"/>
                    <a:pt x="1046" y="1573"/>
                  </a:cubicBezTo>
                  <a:cubicBezTo>
                    <a:pt x="1453" y="1573"/>
                    <a:pt x="1840" y="1256"/>
                    <a:pt x="1840" y="781"/>
                  </a:cubicBezTo>
                  <a:cubicBezTo>
                    <a:pt x="1840" y="344"/>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18"/>
            <p:cNvSpPr/>
            <p:nvPr/>
          </p:nvSpPr>
          <p:spPr>
            <a:xfrm rot="5400000">
              <a:off x="8795569" y="4795679"/>
              <a:ext cx="42799" cy="36568"/>
            </a:xfrm>
            <a:custGeom>
              <a:rect b="b" l="l" r="r" t="t"/>
              <a:pathLst>
                <a:path extrusionOk="0" h="1573" w="1841">
                  <a:moveTo>
                    <a:pt x="1046" y="0"/>
                  </a:moveTo>
                  <a:cubicBezTo>
                    <a:pt x="345" y="0"/>
                    <a:pt x="0" y="847"/>
                    <a:pt x="490" y="1337"/>
                  </a:cubicBezTo>
                  <a:cubicBezTo>
                    <a:pt x="653" y="1500"/>
                    <a:pt x="852" y="1573"/>
                    <a:pt x="1046" y="1573"/>
                  </a:cubicBezTo>
                  <a:cubicBezTo>
                    <a:pt x="1453" y="1573"/>
                    <a:pt x="1840" y="1256"/>
                    <a:pt x="1840" y="781"/>
                  </a:cubicBezTo>
                  <a:cubicBezTo>
                    <a:pt x="1840" y="344"/>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18"/>
            <p:cNvSpPr/>
            <p:nvPr/>
          </p:nvSpPr>
          <p:spPr>
            <a:xfrm rot="5400000">
              <a:off x="8795569" y="4989508"/>
              <a:ext cx="42799" cy="36568"/>
            </a:xfrm>
            <a:custGeom>
              <a:rect b="b" l="l" r="r" t="t"/>
              <a:pathLst>
                <a:path extrusionOk="0" h="1573" w="1841">
                  <a:moveTo>
                    <a:pt x="1059" y="0"/>
                  </a:moveTo>
                  <a:cubicBezTo>
                    <a:pt x="358" y="0"/>
                    <a:pt x="1" y="847"/>
                    <a:pt x="504" y="1337"/>
                  </a:cubicBezTo>
                  <a:cubicBezTo>
                    <a:pt x="662" y="1500"/>
                    <a:pt x="858" y="1573"/>
                    <a:pt x="1051" y="1573"/>
                  </a:cubicBezTo>
                  <a:cubicBezTo>
                    <a:pt x="1453" y="1573"/>
                    <a:pt x="1840" y="1256"/>
                    <a:pt x="1840" y="781"/>
                  </a:cubicBezTo>
                  <a:cubicBezTo>
                    <a:pt x="1840" y="344"/>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18"/>
            <p:cNvSpPr/>
            <p:nvPr/>
          </p:nvSpPr>
          <p:spPr>
            <a:xfrm rot="5400000">
              <a:off x="8601356" y="3438124"/>
              <a:ext cx="42775" cy="36754"/>
            </a:xfrm>
            <a:custGeom>
              <a:rect b="b" l="l" r="r" t="t"/>
              <a:pathLst>
                <a:path extrusionOk="0" h="1581" w="1840">
                  <a:moveTo>
                    <a:pt x="1059" y="1"/>
                  </a:moveTo>
                  <a:cubicBezTo>
                    <a:pt x="344" y="1"/>
                    <a:pt x="0" y="848"/>
                    <a:pt x="490" y="1351"/>
                  </a:cubicBezTo>
                  <a:cubicBezTo>
                    <a:pt x="653" y="1509"/>
                    <a:pt x="851" y="1580"/>
                    <a:pt x="1046" y="1580"/>
                  </a:cubicBezTo>
                  <a:cubicBezTo>
                    <a:pt x="1452" y="1580"/>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18"/>
            <p:cNvSpPr/>
            <p:nvPr/>
          </p:nvSpPr>
          <p:spPr>
            <a:xfrm rot="5400000">
              <a:off x="8601345" y="3631964"/>
              <a:ext cx="42799" cy="36754"/>
            </a:xfrm>
            <a:custGeom>
              <a:rect b="b" l="l" r="r" t="t"/>
              <a:pathLst>
                <a:path extrusionOk="0" h="1581" w="1841">
                  <a:moveTo>
                    <a:pt x="1059" y="1"/>
                  </a:moveTo>
                  <a:cubicBezTo>
                    <a:pt x="358" y="1"/>
                    <a:pt x="1" y="848"/>
                    <a:pt x="503" y="1351"/>
                  </a:cubicBezTo>
                  <a:cubicBezTo>
                    <a:pt x="662" y="1509"/>
                    <a:pt x="858" y="1580"/>
                    <a:pt x="1050" y="1580"/>
                  </a:cubicBezTo>
                  <a:cubicBezTo>
                    <a:pt x="1453" y="1580"/>
                    <a:pt x="1840" y="1269"/>
                    <a:pt x="1840" y="795"/>
                  </a:cubicBezTo>
                  <a:cubicBezTo>
                    <a:pt x="1840" y="358"/>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18"/>
            <p:cNvSpPr/>
            <p:nvPr/>
          </p:nvSpPr>
          <p:spPr>
            <a:xfrm rot="5400000">
              <a:off x="8601124" y="3825874"/>
              <a:ext cx="43101" cy="36894"/>
            </a:xfrm>
            <a:custGeom>
              <a:rect b="b" l="l" r="r" t="t"/>
              <a:pathLst>
                <a:path extrusionOk="0" h="1587" w="1854">
                  <a:moveTo>
                    <a:pt x="1060" y="1"/>
                  </a:moveTo>
                  <a:cubicBezTo>
                    <a:pt x="358" y="1"/>
                    <a:pt x="1" y="861"/>
                    <a:pt x="504" y="1351"/>
                  </a:cubicBezTo>
                  <a:cubicBezTo>
                    <a:pt x="667" y="1514"/>
                    <a:pt x="865" y="1586"/>
                    <a:pt x="1060" y="1586"/>
                  </a:cubicBezTo>
                  <a:cubicBezTo>
                    <a:pt x="1466" y="1586"/>
                    <a:pt x="1854" y="1269"/>
                    <a:pt x="1854" y="795"/>
                  </a:cubicBezTo>
                  <a:cubicBezTo>
                    <a:pt x="1854" y="358"/>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18"/>
            <p:cNvSpPr/>
            <p:nvPr/>
          </p:nvSpPr>
          <p:spPr>
            <a:xfrm rot="5400000">
              <a:off x="8601136" y="4019714"/>
              <a:ext cx="43078" cy="36894"/>
            </a:xfrm>
            <a:custGeom>
              <a:rect b="b" l="l" r="r" t="t"/>
              <a:pathLst>
                <a:path extrusionOk="0" h="1587" w="1853">
                  <a:moveTo>
                    <a:pt x="1059" y="1"/>
                  </a:moveTo>
                  <a:cubicBezTo>
                    <a:pt x="357" y="1"/>
                    <a:pt x="0" y="848"/>
                    <a:pt x="503" y="1351"/>
                  </a:cubicBezTo>
                  <a:cubicBezTo>
                    <a:pt x="666" y="1514"/>
                    <a:pt x="865" y="1586"/>
                    <a:pt x="1059" y="1586"/>
                  </a:cubicBezTo>
                  <a:cubicBezTo>
                    <a:pt x="1466" y="1586"/>
                    <a:pt x="1853" y="1269"/>
                    <a:pt x="1853" y="795"/>
                  </a:cubicBezTo>
                  <a:cubicBezTo>
                    <a:pt x="1853" y="358"/>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18"/>
            <p:cNvSpPr/>
            <p:nvPr/>
          </p:nvSpPr>
          <p:spPr>
            <a:xfrm rot="5400000">
              <a:off x="8601345" y="4213775"/>
              <a:ext cx="42799" cy="36754"/>
            </a:xfrm>
            <a:custGeom>
              <a:rect b="b" l="l" r="r" t="t"/>
              <a:pathLst>
                <a:path extrusionOk="0" h="1581" w="1841">
                  <a:moveTo>
                    <a:pt x="1059" y="1"/>
                  </a:moveTo>
                  <a:cubicBezTo>
                    <a:pt x="358" y="1"/>
                    <a:pt x="0" y="848"/>
                    <a:pt x="503" y="1351"/>
                  </a:cubicBezTo>
                  <a:cubicBezTo>
                    <a:pt x="662" y="1509"/>
                    <a:pt x="858" y="1580"/>
                    <a:pt x="1050" y="1580"/>
                  </a:cubicBezTo>
                  <a:cubicBezTo>
                    <a:pt x="1453" y="1580"/>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18"/>
            <p:cNvSpPr/>
            <p:nvPr/>
          </p:nvSpPr>
          <p:spPr>
            <a:xfrm rot="5400000">
              <a:off x="8601345" y="4407604"/>
              <a:ext cx="42799" cy="36754"/>
            </a:xfrm>
            <a:custGeom>
              <a:rect b="b" l="l" r="r" t="t"/>
              <a:pathLst>
                <a:path extrusionOk="0" h="1581" w="1841">
                  <a:moveTo>
                    <a:pt x="1060" y="1"/>
                  </a:moveTo>
                  <a:cubicBezTo>
                    <a:pt x="358" y="1"/>
                    <a:pt x="1" y="848"/>
                    <a:pt x="504" y="1351"/>
                  </a:cubicBezTo>
                  <a:cubicBezTo>
                    <a:pt x="662" y="1509"/>
                    <a:pt x="858" y="1580"/>
                    <a:pt x="1050" y="1580"/>
                  </a:cubicBezTo>
                  <a:cubicBezTo>
                    <a:pt x="1453" y="1580"/>
                    <a:pt x="1840" y="1269"/>
                    <a:pt x="1840" y="795"/>
                  </a:cubicBezTo>
                  <a:cubicBezTo>
                    <a:pt x="1840" y="358"/>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18"/>
            <p:cNvSpPr/>
            <p:nvPr/>
          </p:nvSpPr>
          <p:spPr>
            <a:xfrm rot="5400000">
              <a:off x="8601356" y="4601746"/>
              <a:ext cx="42775" cy="36754"/>
            </a:xfrm>
            <a:custGeom>
              <a:rect b="b" l="l" r="r" t="t"/>
              <a:pathLst>
                <a:path extrusionOk="0" h="1581" w="1840">
                  <a:moveTo>
                    <a:pt x="1046" y="1"/>
                  </a:moveTo>
                  <a:cubicBezTo>
                    <a:pt x="344" y="1"/>
                    <a:pt x="0" y="848"/>
                    <a:pt x="490" y="1351"/>
                  </a:cubicBezTo>
                  <a:cubicBezTo>
                    <a:pt x="653" y="1509"/>
                    <a:pt x="851" y="1580"/>
                    <a:pt x="1046" y="1580"/>
                  </a:cubicBezTo>
                  <a:cubicBezTo>
                    <a:pt x="1452" y="1580"/>
                    <a:pt x="1840" y="1269"/>
                    <a:pt x="1840" y="795"/>
                  </a:cubicBezTo>
                  <a:cubicBezTo>
                    <a:pt x="1840" y="358"/>
                    <a:pt x="1483" y="1"/>
                    <a:pt x="104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18"/>
            <p:cNvSpPr/>
            <p:nvPr/>
          </p:nvSpPr>
          <p:spPr>
            <a:xfrm rot="5400000">
              <a:off x="8601345" y="4795586"/>
              <a:ext cx="42799" cy="36754"/>
            </a:xfrm>
            <a:custGeom>
              <a:rect b="b" l="l" r="r" t="t"/>
              <a:pathLst>
                <a:path extrusionOk="0" h="1581" w="1841">
                  <a:moveTo>
                    <a:pt x="1046" y="1"/>
                  </a:moveTo>
                  <a:cubicBezTo>
                    <a:pt x="345" y="1"/>
                    <a:pt x="0" y="848"/>
                    <a:pt x="490" y="1351"/>
                  </a:cubicBezTo>
                  <a:cubicBezTo>
                    <a:pt x="653" y="1509"/>
                    <a:pt x="852" y="1580"/>
                    <a:pt x="1046" y="1580"/>
                  </a:cubicBezTo>
                  <a:cubicBezTo>
                    <a:pt x="1453" y="1580"/>
                    <a:pt x="1840" y="1269"/>
                    <a:pt x="1840" y="795"/>
                  </a:cubicBezTo>
                  <a:cubicBezTo>
                    <a:pt x="1840" y="358"/>
                    <a:pt x="1483" y="1"/>
                    <a:pt x="104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18"/>
            <p:cNvSpPr/>
            <p:nvPr/>
          </p:nvSpPr>
          <p:spPr>
            <a:xfrm rot="5400000">
              <a:off x="8601345" y="4989415"/>
              <a:ext cx="42799" cy="36754"/>
            </a:xfrm>
            <a:custGeom>
              <a:rect b="b" l="l" r="r" t="t"/>
              <a:pathLst>
                <a:path extrusionOk="0" h="1581" w="1841">
                  <a:moveTo>
                    <a:pt x="1059" y="1"/>
                  </a:moveTo>
                  <a:cubicBezTo>
                    <a:pt x="358" y="1"/>
                    <a:pt x="1" y="848"/>
                    <a:pt x="504" y="1351"/>
                  </a:cubicBezTo>
                  <a:cubicBezTo>
                    <a:pt x="662" y="1509"/>
                    <a:pt x="858" y="1580"/>
                    <a:pt x="1050" y="1580"/>
                  </a:cubicBezTo>
                  <a:cubicBezTo>
                    <a:pt x="1453" y="1580"/>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18"/>
            <p:cNvSpPr/>
            <p:nvPr/>
          </p:nvSpPr>
          <p:spPr>
            <a:xfrm rot="5400000">
              <a:off x="8406912" y="3438135"/>
              <a:ext cx="42775" cy="36731"/>
            </a:xfrm>
            <a:custGeom>
              <a:rect b="b" l="l" r="r" t="t"/>
              <a:pathLst>
                <a:path extrusionOk="0" h="1580" w="1840">
                  <a:moveTo>
                    <a:pt x="1059" y="0"/>
                  </a:moveTo>
                  <a:cubicBezTo>
                    <a:pt x="344" y="0"/>
                    <a:pt x="0" y="847"/>
                    <a:pt x="490" y="1350"/>
                  </a:cubicBezTo>
                  <a:cubicBezTo>
                    <a:pt x="653" y="1509"/>
                    <a:pt x="851" y="1580"/>
                    <a:pt x="1046" y="1580"/>
                  </a:cubicBezTo>
                  <a:cubicBezTo>
                    <a:pt x="1452" y="1580"/>
                    <a:pt x="1840" y="1269"/>
                    <a:pt x="1840" y="795"/>
                  </a:cubicBezTo>
                  <a:cubicBezTo>
                    <a:pt x="1840" y="358"/>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18"/>
            <p:cNvSpPr/>
            <p:nvPr/>
          </p:nvSpPr>
          <p:spPr>
            <a:xfrm rot="5400000">
              <a:off x="8406900" y="3631975"/>
              <a:ext cx="42799" cy="36731"/>
            </a:xfrm>
            <a:custGeom>
              <a:rect b="b" l="l" r="r" t="t"/>
              <a:pathLst>
                <a:path extrusionOk="0" h="1580" w="1841">
                  <a:moveTo>
                    <a:pt x="1059" y="0"/>
                  </a:moveTo>
                  <a:cubicBezTo>
                    <a:pt x="358" y="0"/>
                    <a:pt x="1" y="847"/>
                    <a:pt x="503" y="1350"/>
                  </a:cubicBezTo>
                  <a:cubicBezTo>
                    <a:pt x="662" y="1509"/>
                    <a:pt x="858" y="1580"/>
                    <a:pt x="1050" y="1580"/>
                  </a:cubicBezTo>
                  <a:cubicBezTo>
                    <a:pt x="1453" y="1580"/>
                    <a:pt x="1840" y="1269"/>
                    <a:pt x="1840" y="795"/>
                  </a:cubicBezTo>
                  <a:cubicBezTo>
                    <a:pt x="1840" y="358"/>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18"/>
            <p:cNvSpPr/>
            <p:nvPr/>
          </p:nvSpPr>
          <p:spPr>
            <a:xfrm rot="5400000">
              <a:off x="8406749" y="3825955"/>
              <a:ext cx="43101" cy="36731"/>
            </a:xfrm>
            <a:custGeom>
              <a:rect b="b" l="l" r="r" t="t"/>
              <a:pathLst>
                <a:path extrusionOk="0" h="1580" w="1854">
                  <a:moveTo>
                    <a:pt x="1060" y="0"/>
                  </a:moveTo>
                  <a:cubicBezTo>
                    <a:pt x="358" y="0"/>
                    <a:pt x="1" y="847"/>
                    <a:pt x="504" y="1350"/>
                  </a:cubicBezTo>
                  <a:cubicBezTo>
                    <a:pt x="666" y="1509"/>
                    <a:pt x="865" y="1580"/>
                    <a:pt x="1060" y="1580"/>
                  </a:cubicBezTo>
                  <a:cubicBezTo>
                    <a:pt x="1466" y="1580"/>
                    <a:pt x="1854" y="1269"/>
                    <a:pt x="1854" y="795"/>
                  </a:cubicBezTo>
                  <a:cubicBezTo>
                    <a:pt x="1854" y="358"/>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18"/>
            <p:cNvSpPr/>
            <p:nvPr/>
          </p:nvSpPr>
          <p:spPr>
            <a:xfrm rot="5400000">
              <a:off x="8406761" y="4019795"/>
              <a:ext cx="43078" cy="36731"/>
            </a:xfrm>
            <a:custGeom>
              <a:rect b="b" l="l" r="r" t="t"/>
              <a:pathLst>
                <a:path extrusionOk="0" h="1580" w="1853">
                  <a:moveTo>
                    <a:pt x="1059" y="0"/>
                  </a:moveTo>
                  <a:cubicBezTo>
                    <a:pt x="357" y="0"/>
                    <a:pt x="0" y="847"/>
                    <a:pt x="503" y="1350"/>
                  </a:cubicBezTo>
                  <a:cubicBezTo>
                    <a:pt x="666" y="1509"/>
                    <a:pt x="864" y="1580"/>
                    <a:pt x="1059" y="1580"/>
                  </a:cubicBezTo>
                  <a:cubicBezTo>
                    <a:pt x="1465" y="1580"/>
                    <a:pt x="1853" y="1269"/>
                    <a:pt x="1853" y="795"/>
                  </a:cubicBezTo>
                  <a:cubicBezTo>
                    <a:pt x="1853" y="358"/>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18"/>
            <p:cNvSpPr/>
            <p:nvPr/>
          </p:nvSpPr>
          <p:spPr>
            <a:xfrm rot="5400000">
              <a:off x="8406900" y="4213787"/>
              <a:ext cx="42799" cy="36731"/>
            </a:xfrm>
            <a:custGeom>
              <a:rect b="b" l="l" r="r" t="t"/>
              <a:pathLst>
                <a:path extrusionOk="0" h="1580" w="1841">
                  <a:moveTo>
                    <a:pt x="1059" y="0"/>
                  </a:moveTo>
                  <a:cubicBezTo>
                    <a:pt x="358" y="0"/>
                    <a:pt x="0" y="847"/>
                    <a:pt x="503" y="1350"/>
                  </a:cubicBezTo>
                  <a:cubicBezTo>
                    <a:pt x="662" y="1509"/>
                    <a:pt x="858" y="1580"/>
                    <a:pt x="1050" y="1580"/>
                  </a:cubicBezTo>
                  <a:cubicBezTo>
                    <a:pt x="1453" y="1580"/>
                    <a:pt x="1840" y="1269"/>
                    <a:pt x="1840" y="795"/>
                  </a:cubicBezTo>
                  <a:cubicBezTo>
                    <a:pt x="1840" y="358"/>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18"/>
            <p:cNvSpPr/>
            <p:nvPr/>
          </p:nvSpPr>
          <p:spPr>
            <a:xfrm rot="5400000">
              <a:off x="8406900" y="4407615"/>
              <a:ext cx="42799" cy="36731"/>
            </a:xfrm>
            <a:custGeom>
              <a:rect b="b" l="l" r="r" t="t"/>
              <a:pathLst>
                <a:path extrusionOk="0" h="1580" w="1841">
                  <a:moveTo>
                    <a:pt x="1060" y="0"/>
                  </a:moveTo>
                  <a:cubicBezTo>
                    <a:pt x="358" y="0"/>
                    <a:pt x="1" y="847"/>
                    <a:pt x="504" y="1350"/>
                  </a:cubicBezTo>
                  <a:cubicBezTo>
                    <a:pt x="662" y="1509"/>
                    <a:pt x="858" y="1580"/>
                    <a:pt x="1050" y="1580"/>
                  </a:cubicBezTo>
                  <a:cubicBezTo>
                    <a:pt x="1453" y="1580"/>
                    <a:pt x="1840" y="1269"/>
                    <a:pt x="1840" y="795"/>
                  </a:cubicBezTo>
                  <a:cubicBezTo>
                    <a:pt x="1840" y="358"/>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18"/>
            <p:cNvSpPr/>
            <p:nvPr/>
          </p:nvSpPr>
          <p:spPr>
            <a:xfrm rot="5400000">
              <a:off x="8406912" y="4601758"/>
              <a:ext cx="42775" cy="36731"/>
            </a:xfrm>
            <a:custGeom>
              <a:rect b="b" l="l" r="r" t="t"/>
              <a:pathLst>
                <a:path extrusionOk="0" h="1580" w="1840">
                  <a:moveTo>
                    <a:pt x="1046" y="0"/>
                  </a:moveTo>
                  <a:cubicBezTo>
                    <a:pt x="344" y="0"/>
                    <a:pt x="0" y="847"/>
                    <a:pt x="490" y="1350"/>
                  </a:cubicBezTo>
                  <a:cubicBezTo>
                    <a:pt x="653" y="1509"/>
                    <a:pt x="851" y="1580"/>
                    <a:pt x="1046" y="1580"/>
                  </a:cubicBezTo>
                  <a:cubicBezTo>
                    <a:pt x="1452" y="1580"/>
                    <a:pt x="1840" y="1269"/>
                    <a:pt x="1840" y="795"/>
                  </a:cubicBezTo>
                  <a:cubicBezTo>
                    <a:pt x="1840" y="358"/>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18"/>
            <p:cNvSpPr/>
            <p:nvPr/>
          </p:nvSpPr>
          <p:spPr>
            <a:xfrm rot="5400000">
              <a:off x="8406900" y="4795598"/>
              <a:ext cx="42799" cy="36731"/>
            </a:xfrm>
            <a:custGeom>
              <a:rect b="b" l="l" r="r" t="t"/>
              <a:pathLst>
                <a:path extrusionOk="0" h="1580" w="1841">
                  <a:moveTo>
                    <a:pt x="1046" y="0"/>
                  </a:moveTo>
                  <a:cubicBezTo>
                    <a:pt x="345" y="0"/>
                    <a:pt x="0" y="847"/>
                    <a:pt x="490" y="1350"/>
                  </a:cubicBezTo>
                  <a:cubicBezTo>
                    <a:pt x="653" y="1509"/>
                    <a:pt x="852" y="1580"/>
                    <a:pt x="1046" y="1580"/>
                  </a:cubicBezTo>
                  <a:cubicBezTo>
                    <a:pt x="1453" y="1580"/>
                    <a:pt x="1840" y="1269"/>
                    <a:pt x="1840" y="795"/>
                  </a:cubicBezTo>
                  <a:cubicBezTo>
                    <a:pt x="1840" y="358"/>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18"/>
            <p:cNvSpPr/>
            <p:nvPr/>
          </p:nvSpPr>
          <p:spPr>
            <a:xfrm rot="5400000">
              <a:off x="8406900" y="4989426"/>
              <a:ext cx="42799" cy="36731"/>
            </a:xfrm>
            <a:custGeom>
              <a:rect b="b" l="l" r="r" t="t"/>
              <a:pathLst>
                <a:path extrusionOk="0" h="1580" w="1841">
                  <a:moveTo>
                    <a:pt x="1059" y="0"/>
                  </a:moveTo>
                  <a:cubicBezTo>
                    <a:pt x="358" y="0"/>
                    <a:pt x="1" y="847"/>
                    <a:pt x="504" y="1350"/>
                  </a:cubicBezTo>
                  <a:cubicBezTo>
                    <a:pt x="662" y="1509"/>
                    <a:pt x="858" y="1580"/>
                    <a:pt x="1050" y="1580"/>
                  </a:cubicBezTo>
                  <a:cubicBezTo>
                    <a:pt x="1453" y="1580"/>
                    <a:pt x="1840" y="1269"/>
                    <a:pt x="1840" y="795"/>
                  </a:cubicBezTo>
                  <a:cubicBezTo>
                    <a:pt x="1840" y="358"/>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18"/>
            <p:cNvSpPr/>
            <p:nvPr/>
          </p:nvSpPr>
          <p:spPr>
            <a:xfrm rot="5400000">
              <a:off x="8212537" y="3438217"/>
              <a:ext cx="42775" cy="36568"/>
            </a:xfrm>
            <a:custGeom>
              <a:rect b="b" l="l" r="r" t="t"/>
              <a:pathLst>
                <a:path extrusionOk="0" h="1573" w="1840">
                  <a:moveTo>
                    <a:pt x="1059" y="0"/>
                  </a:moveTo>
                  <a:cubicBezTo>
                    <a:pt x="344" y="0"/>
                    <a:pt x="0" y="847"/>
                    <a:pt x="490" y="1337"/>
                  </a:cubicBezTo>
                  <a:cubicBezTo>
                    <a:pt x="653" y="1500"/>
                    <a:pt x="852" y="1572"/>
                    <a:pt x="1046" y="1572"/>
                  </a:cubicBezTo>
                  <a:cubicBezTo>
                    <a:pt x="1453" y="1572"/>
                    <a:pt x="1840" y="1255"/>
                    <a:pt x="1840" y="781"/>
                  </a:cubicBezTo>
                  <a:cubicBezTo>
                    <a:pt x="1840" y="344"/>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18"/>
            <p:cNvSpPr/>
            <p:nvPr/>
          </p:nvSpPr>
          <p:spPr>
            <a:xfrm rot="5400000">
              <a:off x="8212525" y="3632057"/>
              <a:ext cx="42799" cy="36568"/>
            </a:xfrm>
            <a:custGeom>
              <a:rect b="b" l="l" r="r" t="t"/>
              <a:pathLst>
                <a:path extrusionOk="0" h="1573" w="1841">
                  <a:moveTo>
                    <a:pt x="1059" y="0"/>
                  </a:moveTo>
                  <a:cubicBezTo>
                    <a:pt x="358" y="0"/>
                    <a:pt x="1" y="847"/>
                    <a:pt x="503" y="1337"/>
                  </a:cubicBezTo>
                  <a:cubicBezTo>
                    <a:pt x="662" y="1500"/>
                    <a:pt x="858" y="1572"/>
                    <a:pt x="1051" y="1572"/>
                  </a:cubicBezTo>
                  <a:cubicBezTo>
                    <a:pt x="1453" y="1572"/>
                    <a:pt x="1840" y="1255"/>
                    <a:pt x="1840" y="781"/>
                  </a:cubicBezTo>
                  <a:cubicBezTo>
                    <a:pt x="1840" y="344"/>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18"/>
            <p:cNvSpPr/>
            <p:nvPr/>
          </p:nvSpPr>
          <p:spPr>
            <a:xfrm rot="5400000">
              <a:off x="8212328" y="3825990"/>
              <a:ext cx="43101" cy="36661"/>
            </a:xfrm>
            <a:custGeom>
              <a:rect b="b" l="l" r="r" t="t"/>
              <a:pathLst>
                <a:path extrusionOk="0" h="1577" w="1854">
                  <a:moveTo>
                    <a:pt x="1060" y="0"/>
                  </a:moveTo>
                  <a:cubicBezTo>
                    <a:pt x="358" y="0"/>
                    <a:pt x="1" y="847"/>
                    <a:pt x="504" y="1350"/>
                  </a:cubicBezTo>
                  <a:cubicBezTo>
                    <a:pt x="664" y="1506"/>
                    <a:pt x="860" y="1576"/>
                    <a:pt x="1052" y="1576"/>
                  </a:cubicBezTo>
                  <a:cubicBezTo>
                    <a:pt x="1461" y="1576"/>
                    <a:pt x="1854" y="1258"/>
                    <a:pt x="1854" y="781"/>
                  </a:cubicBezTo>
                  <a:cubicBezTo>
                    <a:pt x="1840" y="344"/>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18"/>
            <p:cNvSpPr/>
            <p:nvPr/>
          </p:nvSpPr>
          <p:spPr>
            <a:xfrm rot="5400000">
              <a:off x="8212339" y="4019830"/>
              <a:ext cx="43078" cy="36661"/>
            </a:xfrm>
            <a:custGeom>
              <a:rect b="b" l="l" r="r" t="t"/>
              <a:pathLst>
                <a:path extrusionOk="0" h="1577" w="1853">
                  <a:moveTo>
                    <a:pt x="1059" y="0"/>
                  </a:moveTo>
                  <a:cubicBezTo>
                    <a:pt x="357" y="0"/>
                    <a:pt x="0" y="847"/>
                    <a:pt x="503" y="1350"/>
                  </a:cubicBezTo>
                  <a:cubicBezTo>
                    <a:pt x="664" y="1506"/>
                    <a:pt x="859" y="1576"/>
                    <a:pt x="1051" y="1576"/>
                  </a:cubicBezTo>
                  <a:cubicBezTo>
                    <a:pt x="1460" y="1576"/>
                    <a:pt x="1853" y="1258"/>
                    <a:pt x="1853" y="781"/>
                  </a:cubicBezTo>
                  <a:cubicBezTo>
                    <a:pt x="1853" y="344"/>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18"/>
            <p:cNvSpPr/>
            <p:nvPr/>
          </p:nvSpPr>
          <p:spPr>
            <a:xfrm rot="5400000">
              <a:off x="8212525" y="4213868"/>
              <a:ext cx="42799" cy="36568"/>
            </a:xfrm>
            <a:custGeom>
              <a:rect b="b" l="l" r="r" t="t"/>
              <a:pathLst>
                <a:path extrusionOk="0" h="1573" w="1841">
                  <a:moveTo>
                    <a:pt x="1059" y="0"/>
                  </a:moveTo>
                  <a:cubicBezTo>
                    <a:pt x="358" y="0"/>
                    <a:pt x="0" y="847"/>
                    <a:pt x="503" y="1337"/>
                  </a:cubicBezTo>
                  <a:cubicBezTo>
                    <a:pt x="662" y="1500"/>
                    <a:pt x="858" y="1572"/>
                    <a:pt x="1051" y="1572"/>
                  </a:cubicBezTo>
                  <a:cubicBezTo>
                    <a:pt x="1453" y="1572"/>
                    <a:pt x="1840" y="1255"/>
                    <a:pt x="1840" y="781"/>
                  </a:cubicBezTo>
                  <a:cubicBezTo>
                    <a:pt x="1840" y="344"/>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18"/>
            <p:cNvSpPr/>
            <p:nvPr/>
          </p:nvSpPr>
          <p:spPr>
            <a:xfrm rot="5400000">
              <a:off x="8212525" y="4407697"/>
              <a:ext cx="42799" cy="36568"/>
            </a:xfrm>
            <a:custGeom>
              <a:rect b="b" l="l" r="r" t="t"/>
              <a:pathLst>
                <a:path extrusionOk="0" h="1573" w="1841">
                  <a:moveTo>
                    <a:pt x="1060" y="0"/>
                  </a:moveTo>
                  <a:cubicBezTo>
                    <a:pt x="358" y="0"/>
                    <a:pt x="1" y="847"/>
                    <a:pt x="504" y="1337"/>
                  </a:cubicBezTo>
                  <a:cubicBezTo>
                    <a:pt x="662" y="1500"/>
                    <a:pt x="858" y="1572"/>
                    <a:pt x="1051" y="1572"/>
                  </a:cubicBezTo>
                  <a:cubicBezTo>
                    <a:pt x="1453" y="1572"/>
                    <a:pt x="1840" y="1255"/>
                    <a:pt x="1840" y="781"/>
                  </a:cubicBezTo>
                  <a:cubicBezTo>
                    <a:pt x="1840" y="344"/>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18"/>
            <p:cNvSpPr/>
            <p:nvPr/>
          </p:nvSpPr>
          <p:spPr>
            <a:xfrm rot="5400000">
              <a:off x="8212537" y="4601839"/>
              <a:ext cx="42775" cy="36568"/>
            </a:xfrm>
            <a:custGeom>
              <a:rect b="b" l="l" r="r" t="t"/>
              <a:pathLst>
                <a:path extrusionOk="0" h="1573" w="1840">
                  <a:moveTo>
                    <a:pt x="1046" y="0"/>
                  </a:moveTo>
                  <a:cubicBezTo>
                    <a:pt x="344" y="0"/>
                    <a:pt x="0" y="847"/>
                    <a:pt x="490" y="1337"/>
                  </a:cubicBezTo>
                  <a:cubicBezTo>
                    <a:pt x="653" y="1500"/>
                    <a:pt x="852" y="1572"/>
                    <a:pt x="1046" y="1572"/>
                  </a:cubicBezTo>
                  <a:cubicBezTo>
                    <a:pt x="1453" y="1572"/>
                    <a:pt x="1840" y="1255"/>
                    <a:pt x="1840" y="781"/>
                  </a:cubicBezTo>
                  <a:cubicBezTo>
                    <a:pt x="1840" y="344"/>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18"/>
            <p:cNvSpPr/>
            <p:nvPr/>
          </p:nvSpPr>
          <p:spPr>
            <a:xfrm rot="5400000">
              <a:off x="8212525" y="4795679"/>
              <a:ext cx="42799" cy="36568"/>
            </a:xfrm>
            <a:custGeom>
              <a:rect b="b" l="l" r="r" t="t"/>
              <a:pathLst>
                <a:path extrusionOk="0" h="1573" w="1841">
                  <a:moveTo>
                    <a:pt x="1046" y="0"/>
                  </a:moveTo>
                  <a:cubicBezTo>
                    <a:pt x="345" y="0"/>
                    <a:pt x="0" y="847"/>
                    <a:pt x="490" y="1337"/>
                  </a:cubicBezTo>
                  <a:cubicBezTo>
                    <a:pt x="653" y="1500"/>
                    <a:pt x="852" y="1572"/>
                    <a:pt x="1046" y="1572"/>
                  </a:cubicBezTo>
                  <a:cubicBezTo>
                    <a:pt x="1453" y="1572"/>
                    <a:pt x="1840" y="1255"/>
                    <a:pt x="1840" y="781"/>
                  </a:cubicBezTo>
                  <a:cubicBezTo>
                    <a:pt x="1840" y="344"/>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18"/>
            <p:cNvSpPr/>
            <p:nvPr/>
          </p:nvSpPr>
          <p:spPr>
            <a:xfrm rot="5400000">
              <a:off x="8212525" y="4989508"/>
              <a:ext cx="42799" cy="36568"/>
            </a:xfrm>
            <a:custGeom>
              <a:rect b="b" l="l" r="r" t="t"/>
              <a:pathLst>
                <a:path extrusionOk="0" h="1573" w="1841">
                  <a:moveTo>
                    <a:pt x="1059" y="0"/>
                  </a:moveTo>
                  <a:cubicBezTo>
                    <a:pt x="358" y="0"/>
                    <a:pt x="1" y="847"/>
                    <a:pt x="504" y="1337"/>
                  </a:cubicBezTo>
                  <a:cubicBezTo>
                    <a:pt x="662" y="1500"/>
                    <a:pt x="858" y="1572"/>
                    <a:pt x="1051" y="1572"/>
                  </a:cubicBezTo>
                  <a:cubicBezTo>
                    <a:pt x="1453" y="1572"/>
                    <a:pt x="1840" y="1255"/>
                    <a:pt x="1840" y="781"/>
                  </a:cubicBezTo>
                  <a:cubicBezTo>
                    <a:pt x="1840" y="344"/>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071" name="Google Shape;1071;p18"/>
          <p:cNvCxnSpPr/>
          <p:nvPr/>
        </p:nvCxnSpPr>
        <p:spPr>
          <a:xfrm flipH="1" rot="10800000">
            <a:off x="8477325" y="-317350"/>
            <a:ext cx="276000" cy="5613900"/>
          </a:xfrm>
          <a:prstGeom prst="straightConnector1">
            <a:avLst/>
          </a:prstGeom>
          <a:noFill/>
          <a:ln cap="flat" cmpd="sng" w="9525">
            <a:solidFill>
              <a:srgbClr val="F5CDB2"/>
            </a:solidFill>
            <a:prstDash val="solid"/>
            <a:round/>
            <a:headEnd len="med" w="med" type="none"/>
            <a:tailEnd len="med" w="med" type="none"/>
          </a:ln>
        </p:spPr>
      </p:cxnSp>
      <p:cxnSp>
        <p:nvCxnSpPr>
          <p:cNvPr id="1072" name="Google Shape;1072;p18"/>
          <p:cNvCxnSpPr/>
          <p:nvPr/>
        </p:nvCxnSpPr>
        <p:spPr>
          <a:xfrm rot="10800000">
            <a:off x="8039100" y="-328000"/>
            <a:ext cx="1609800" cy="3819600"/>
          </a:xfrm>
          <a:prstGeom prst="straightConnector1">
            <a:avLst/>
          </a:prstGeom>
          <a:noFill/>
          <a:ln cap="flat" cmpd="sng" w="9525">
            <a:solidFill>
              <a:srgbClr val="F5CDB2"/>
            </a:solidFill>
            <a:prstDash val="solid"/>
            <a:round/>
            <a:headEnd len="med" w="med" type="none"/>
            <a:tailEnd len="med" w="med" type="none"/>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list 2">
  <p:cSld name="TITLE_AND_BODY_1_1">
    <p:spTree>
      <p:nvGrpSpPr>
        <p:cNvPr id="1073" name="Shape 1073"/>
        <p:cNvGrpSpPr/>
        <p:nvPr/>
      </p:nvGrpSpPr>
      <p:grpSpPr>
        <a:xfrm>
          <a:off x="0" y="0"/>
          <a:ext cx="0" cy="0"/>
          <a:chOff x="0" y="0"/>
          <a:chExt cx="0" cy="0"/>
        </a:xfrm>
      </p:grpSpPr>
      <p:sp>
        <p:nvSpPr>
          <p:cNvPr id="1074" name="Google Shape;1074;p19"/>
          <p:cNvSpPr txBox="1"/>
          <p:nvPr>
            <p:ph idx="1" type="body"/>
          </p:nvPr>
        </p:nvSpPr>
        <p:spPr>
          <a:xfrm>
            <a:off x="616500" y="1097550"/>
            <a:ext cx="3842400" cy="35058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lt1"/>
              </a:buClr>
              <a:buSzPts val="1400"/>
              <a:buChar char="●"/>
              <a:defRPr sz="1200"/>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075" name="Google Shape;1075;p19"/>
          <p:cNvSpPr txBox="1"/>
          <p:nvPr>
            <p:ph idx="2" type="body"/>
          </p:nvPr>
        </p:nvSpPr>
        <p:spPr>
          <a:xfrm>
            <a:off x="4581600" y="1097550"/>
            <a:ext cx="3842400" cy="35058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lt1"/>
              </a:buClr>
              <a:buSzPts val="1400"/>
              <a:buChar char="●"/>
              <a:defRPr sz="1200"/>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076" name="Google Shape;1076;p19"/>
          <p:cNvSpPr txBox="1"/>
          <p:nvPr>
            <p:ph type="title"/>
          </p:nvPr>
        </p:nvSpPr>
        <p:spPr>
          <a:xfrm>
            <a:off x="594225" y="376875"/>
            <a:ext cx="4797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077" name="Google Shape;1077;p19"/>
          <p:cNvGrpSpPr/>
          <p:nvPr/>
        </p:nvGrpSpPr>
        <p:grpSpPr>
          <a:xfrm>
            <a:off x="5665926" y="109221"/>
            <a:ext cx="2758072" cy="430781"/>
            <a:chOff x="5665926" y="109221"/>
            <a:chExt cx="2758072" cy="430781"/>
          </a:xfrm>
        </p:grpSpPr>
        <p:sp>
          <p:nvSpPr>
            <p:cNvPr id="1078" name="Google Shape;1078;p19"/>
            <p:cNvSpPr/>
            <p:nvPr/>
          </p:nvSpPr>
          <p:spPr>
            <a:xfrm rot="5400000">
              <a:off x="8384234" y="112255"/>
              <a:ext cx="42799" cy="36731"/>
            </a:xfrm>
            <a:custGeom>
              <a:rect b="b" l="l" r="r" t="t"/>
              <a:pathLst>
                <a:path extrusionOk="0" h="1580" w="1841">
                  <a:moveTo>
                    <a:pt x="1060" y="0"/>
                  </a:moveTo>
                  <a:cubicBezTo>
                    <a:pt x="358" y="0"/>
                    <a:pt x="1" y="847"/>
                    <a:pt x="504" y="1350"/>
                  </a:cubicBezTo>
                  <a:cubicBezTo>
                    <a:pt x="662" y="1508"/>
                    <a:pt x="858" y="1580"/>
                    <a:pt x="1051" y="1580"/>
                  </a:cubicBezTo>
                  <a:cubicBezTo>
                    <a:pt x="1453" y="1580"/>
                    <a:pt x="1841" y="1269"/>
                    <a:pt x="1841" y="794"/>
                  </a:cubicBezTo>
                  <a:cubicBezTo>
                    <a:pt x="1841" y="357"/>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19"/>
            <p:cNvSpPr/>
            <p:nvPr/>
          </p:nvSpPr>
          <p:spPr>
            <a:xfrm rot="5400000">
              <a:off x="8384083" y="306258"/>
              <a:ext cx="43101" cy="36731"/>
            </a:xfrm>
            <a:custGeom>
              <a:rect b="b" l="l" r="r" t="t"/>
              <a:pathLst>
                <a:path extrusionOk="0" h="1580" w="1854">
                  <a:moveTo>
                    <a:pt x="1072" y="0"/>
                  </a:moveTo>
                  <a:cubicBezTo>
                    <a:pt x="357" y="0"/>
                    <a:pt x="0" y="847"/>
                    <a:pt x="503" y="1350"/>
                  </a:cubicBezTo>
                  <a:cubicBezTo>
                    <a:pt x="662" y="1508"/>
                    <a:pt x="859" y="1580"/>
                    <a:pt x="1053" y="1580"/>
                  </a:cubicBezTo>
                  <a:cubicBezTo>
                    <a:pt x="1459" y="1580"/>
                    <a:pt x="1853" y="1269"/>
                    <a:pt x="1853" y="794"/>
                  </a:cubicBezTo>
                  <a:cubicBezTo>
                    <a:pt x="1853" y="357"/>
                    <a:pt x="1496" y="0"/>
                    <a:pt x="1072"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19"/>
            <p:cNvSpPr/>
            <p:nvPr/>
          </p:nvSpPr>
          <p:spPr>
            <a:xfrm rot="5400000">
              <a:off x="8384234" y="500238"/>
              <a:ext cx="42799" cy="36731"/>
            </a:xfrm>
            <a:custGeom>
              <a:rect b="b" l="l" r="r" t="t"/>
              <a:pathLst>
                <a:path extrusionOk="0" h="1580" w="1841">
                  <a:moveTo>
                    <a:pt x="1059" y="0"/>
                  </a:moveTo>
                  <a:cubicBezTo>
                    <a:pt x="345" y="0"/>
                    <a:pt x="1" y="847"/>
                    <a:pt x="490" y="1350"/>
                  </a:cubicBezTo>
                  <a:cubicBezTo>
                    <a:pt x="653" y="1508"/>
                    <a:pt x="852" y="1580"/>
                    <a:pt x="1046" y="1580"/>
                  </a:cubicBezTo>
                  <a:cubicBezTo>
                    <a:pt x="1453" y="1580"/>
                    <a:pt x="1840" y="1269"/>
                    <a:pt x="1840" y="794"/>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19"/>
            <p:cNvSpPr/>
            <p:nvPr/>
          </p:nvSpPr>
          <p:spPr>
            <a:xfrm rot="5400000">
              <a:off x="8189882" y="112336"/>
              <a:ext cx="42799" cy="36568"/>
            </a:xfrm>
            <a:custGeom>
              <a:rect b="b" l="l" r="r" t="t"/>
              <a:pathLst>
                <a:path extrusionOk="0" h="1573" w="1841">
                  <a:moveTo>
                    <a:pt x="1060" y="1"/>
                  </a:moveTo>
                  <a:cubicBezTo>
                    <a:pt x="358" y="1"/>
                    <a:pt x="1" y="848"/>
                    <a:pt x="504" y="1337"/>
                  </a:cubicBezTo>
                  <a:cubicBezTo>
                    <a:pt x="662" y="1500"/>
                    <a:pt x="858" y="1573"/>
                    <a:pt x="1051" y="1573"/>
                  </a:cubicBezTo>
                  <a:cubicBezTo>
                    <a:pt x="1453" y="1573"/>
                    <a:pt x="1841" y="1256"/>
                    <a:pt x="1841" y="782"/>
                  </a:cubicBezTo>
                  <a:cubicBezTo>
                    <a:pt x="1841" y="345"/>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19"/>
            <p:cNvSpPr/>
            <p:nvPr/>
          </p:nvSpPr>
          <p:spPr>
            <a:xfrm rot="5400000">
              <a:off x="8189766" y="306374"/>
              <a:ext cx="43031" cy="36568"/>
            </a:xfrm>
            <a:custGeom>
              <a:rect b="b" l="l" r="r" t="t"/>
              <a:pathLst>
                <a:path extrusionOk="0" h="1573" w="1851">
                  <a:moveTo>
                    <a:pt x="1053" y="1"/>
                  </a:moveTo>
                  <a:cubicBezTo>
                    <a:pt x="349" y="1"/>
                    <a:pt x="1" y="851"/>
                    <a:pt x="500" y="1337"/>
                  </a:cubicBezTo>
                  <a:cubicBezTo>
                    <a:pt x="659" y="1500"/>
                    <a:pt x="856" y="1573"/>
                    <a:pt x="1050" y="1573"/>
                  </a:cubicBezTo>
                  <a:cubicBezTo>
                    <a:pt x="1457" y="1573"/>
                    <a:pt x="1850" y="1256"/>
                    <a:pt x="1850" y="782"/>
                  </a:cubicBezTo>
                  <a:cubicBezTo>
                    <a:pt x="1850" y="358"/>
                    <a:pt x="1493" y="1"/>
                    <a:pt x="1069" y="1"/>
                  </a:cubicBezTo>
                  <a:cubicBezTo>
                    <a:pt x="1064" y="1"/>
                    <a:pt x="1058" y="1"/>
                    <a:pt x="1053"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19"/>
            <p:cNvSpPr/>
            <p:nvPr/>
          </p:nvSpPr>
          <p:spPr>
            <a:xfrm rot="5400000">
              <a:off x="8189824" y="500261"/>
              <a:ext cx="42799" cy="36685"/>
            </a:xfrm>
            <a:custGeom>
              <a:rect b="b" l="l" r="r" t="t"/>
              <a:pathLst>
                <a:path extrusionOk="0" h="1578" w="1841">
                  <a:moveTo>
                    <a:pt x="1059" y="1"/>
                  </a:moveTo>
                  <a:cubicBezTo>
                    <a:pt x="345" y="1"/>
                    <a:pt x="1" y="848"/>
                    <a:pt x="490" y="1351"/>
                  </a:cubicBezTo>
                  <a:cubicBezTo>
                    <a:pt x="651" y="1507"/>
                    <a:pt x="847" y="1577"/>
                    <a:pt x="1039" y="1577"/>
                  </a:cubicBezTo>
                  <a:cubicBezTo>
                    <a:pt x="1448" y="1577"/>
                    <a:pt x="1840" y="1259"/>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19"/>
            <p:cNvSpPr/>
            <p:nvPr/>
          </p:nvSpPr>
          <p:spPr>
            <a:xfrm rot="5400000">
              <a:off x="7995438" y="112325"/>
              <a:ext cx="42799" cy="36592"/>
            </a:xfrm>
            <a:custGeom>
              <a:rect b="b" l="l" r="r" t="t"/>
              <a:pathLst>
                <a:path extrusionOk="0" h="1574" w="1841">
                  <a:moveTo>
                    <a:pt x="1083" y="1"/>
                  </a:moveTo>
                  <a:cubicBezTo>
                    <a:pt x="1075" y="1"/>
                    <a:pt x="1068" y="1"/>
                    <a:pt x="1060" y="1"/>
                  </a:cubicBezTo>
                  <a:cubicBezTo>
                    <a:pt x="358" y="1"/>
                    <a:pt x="1" y="848"/>
                    <a:pt x="504" y="1338"/>
                  </a:cubicBezTo>
                  <a:cubicBezTo>
                    <a:pt x="662" y="1501"/>
                    <a:pt x="858" y="1574"/>
                    <a:pt x="1051" y="1574"/>
                  </a:cubicBezTo>
                  <a:cubicBezTo>
                    <a:pt x="1453" y="1574"/>
                    <a:pt x="1841" y="1257"/>
                    <a:pt x="1841" y="782"/>
                  </a:cubicBezTo>
                  <a:cubicBezTo>
                    <a:pt x="1841" y="353"/>
                    <a:pt x="1509" y="1"/>
                    <a:pt x="1083"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19"/>
            <p:cNvSpPr/>
            <p:nvPr/>
          </p:nvSpPr>
          <p:spPr>
            <a:xfrm rot="5400000">
              <a:off x="7995275" y="306339"/>
              <a:ext cx="43101" cy="36568"/>
            </a:xfrm>
            <a:custGeom>
              <a:rect b="b" l="l" r="r" t="t"/>
              <a:pathLst>
                <a:path extrusionOk="0" h="1573" w="1854">
                  <a:moveTo>
                    <a:pt x="1059" y="0"/>
                  </a:moveTo>
                  <a:cubicBezTo>
                    <a:pt x="357" y="0"/>
                    <a:pt x="0" y="847"/>
                    <a:pt x="503" y="1337"/>
                  </a:cubicBezTo>
                  <a:cubicBezTo>
                    <a:pt x="666" y="1500"/>
                    <a:pt x="865" y="1573"/>
                    <a:pt x="1059" y="1573"/>
                  </a:cubicBezTo>
                  <a:cubicBezTo>
                    <a:pt x="1466" y="1573"/>
                    <a:pt x="1853" y="1256"/>
                    <a:pt x="1853" y="781"/>
                  </a:cubicBezTo>
                  <a:cubicBezTo>
                    <a:pt x="1853" y="344"/>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19"/>
            <p:cNvSpPr/>
            <p:nvPr/>
          </p:nvSpPr>
          <p:spPr>
            <a:xfrm rot="5400000">
              <a:off x="7995484" y="500354"/>
              <a:ext cx="42706" cy="36592"/>
            </a:xfrm>
            <a:custGeom>
              <a:rect b="b" l="l" r="r" t="t"/>
              <a:pathLst>
                <a:path extrusionOk="0" h="1574" w="1837">
                  <a:moveTo>
                    <a:pt x="1078" y="1"/>
                  </a:moveTo>
                  <a:cubicBezTo>
                    <a:pt x="1071" y="1"/>
                    <a:pt x="1063" y="1"/>
                    <a:pt x="1055" y="1"/>
                  </a:cubicBezTo>
                  <a:cubicBezTo>
                    <a:pt x="1050" y="1"/>
                    <a:pt x="1045" y="1"/>
                    <a:pt x="1039" y="1"/>
                  </a:cubicBezTo>
                  <a:cubicBezTo>
                    <a:pt x="336" y="1"/>
                    <a:pt x="0" y="852"/>
                    <a:pt x="486" y="1338"/>
                  </a:cubicBezTo>
                  <a:cubicBezTo>
                    <a:pt x="649" y="1501"/>
                    <a:pt x="848" y="1574"/>
                    <a:pt x="1043" y="1574"/>
                  </a:cubicBezTo>
                  <a:cubicBezTo>
                    <a:pt x="1449" y="1574"/>
                    <a:pt x="1836" y="1257"/>
                    <a:pt x="1836" y="782"/>
                  </a:cubicBezTo>
                  <a:cubicBezTo>
                    <a:pt x="1836" y="353"/>
                    <a:pt x="1492" y="1"/>
                    <a:pt x="1078"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19"/>
            <p:cNvSpPr/>
            <p:nvPr/>
          </p:nvSpPr>
          <p:spPr>
            <a:xfrm rot="5400000">
              <a:off x="7801202" y="112243"/>
              <a:ext cx="42799" cy="36754"/>
            </a:xfrm>
            <a:custGeom>
              <a:rect b="b" l="l" r="r" t="t"/>
              <a:pathLst>
                <a:path extrusionOk="0" h="1581" w="1841">
                  <a:moveTo>
                    <a:pt x="1060" y="1"/>
                  </a:moveTo>
                  <a:cubicBezTo>
                    <a:pt x="358" y="1"/>
                    <a:pt x="1" y="848"/>
                    <a:pt x="504" y="1351"/>
                  </a:cubicBezTo>
                  <a:cubicBezTo>
                    <a:pt x="662" y="1509"/>
                    <a:pt x="858" y="1580"/>
                    <a:pt x="1051" y="1580"/>
                  </a:cubicBezTo>
                  <a:cubicBezTo>
                    <a:pt x="1453" y="1580"/>
                    <a:pt x="1841" y="1269"/>
                    <a:pt x="1841" y="795"/>
                  </a:cubicBezTo>
                  <a:cubicBezTo>
                    <a:pt x="1841" y="358"/>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19"/>
            <p:cNvSpPr/>
            <p:nvPr/>
          </p:nvSpPr>
          <p:spPr>
            <a:xfrm rot="5400000">
              <a:off x="7800981" y="306177"/>
              <a:ext cx="43101" cy="36894"/>
            </a:xfrm>
            <a:custGeom>
              <a:rect b="b" l="l" r="r" t="t"/>
              <a:pathLst>
                <a:path extrusionOk="0" h="1587" w="1854">
                  <a:moveTo>
                    <a:pt x="1059" y="1"/>
                  </a:moveTo>
                  <a:cubicBezTo>
                    <a:pt x="357" y="1"/>
                    <a:pt x="0" y="861"/>
                    <a:pt x="503" y="1351"/>
                  </a:cubicBezTo>
                  <a:cubicBezTo>
                    <a:pt x="666" y="1514"/>
                    <a:pt x="865" y="1586"/>
                    <a:pt x="1059" y="1586"/>
                  </a:cubicBezTo>
                  <a:cubicBezTo>
                    <a:pt x="1466" y="1586"/>
                    <a:pt x="1853" y="1269"/>
                    <a:pt x="1853" y="795"/>
                  </a:cubicBezTo>
                  <a:cubicBezTo>
                    <a:pt x="1853" y="358"/>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19"/>
            <p:cNvSpPr/>
            <p:nvPr/>
          </p:nvSpPr>
          <p:spPr>
            <a:xfrm rot="5400000">
              <a:off x="7801133" y="500156"/>
              <a:ext cx="42799" cy="36894"/>
            </a:xfrm>
            <a:custGeom>
              <a:rect b="b" l="l" r="r" t="t"/>
              <a:pathLst>
                <a:path extrusionOk="0" h="1587" w="1841">
                  <a:moveTo>
                    <a:pt x="1059" y="1"/>
                  </a:moveTo>
                  <a:cubicBezTo>
                    <a:pt x="345" y="1"/>
                    <a:pt x="1" y="861"/>
                    <a:pt x="490" y="1351"/>
                  </a:cubicBezTo>
                  <a:cubicBezTo>
                    <a:pt x="653" y="1514"/>
                    <a:pt x="852" y="1586"/>
                    <a:pt x="1047" y="1586"/>
                  </a:cubicBezTo>
                  <a:cubicBezTo>
                    <a:pt x="1453" y="1586"/>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19"/>
            <p:cNvSpPr/>
            <p:nvPr/>
          </p:nvSpPr>
          <p:spPr>
            <a:xfrm rot="5400000">
              <a:off x="7606758" y="112255"/>
              <a:ext cx="42799" cy="36731"/>
            </a:xfrm>
            <a:custGeom>
              <a:rect b="b" l="l" r="r" t="t"/>
              <a:pathLst>
                <a:path extrusionOk="0" h="1580" w="1841">
                  <a:moveTo>
                    <a:pt x="1060" y="0"/>
                  </a:moveTo>
                  <a:cubicBezTo>
                    <a:pt x="358" y="0"/>
                    <a:pt x="1" y="847"/>
                    <a:pt x="504" y="1350"/>
                  </a:cubicBezTo>
                  <a:cubicBezTo>
                    <a:pt x="662" y="1509"/>
                    <a:pt x="858" y="1580"/>
                    <a:pt x="1051" y="1580"/>
                  </a:cubicBezTo>
                  <a:cubicBezTo>
                    <a:pt x="1453" y="1580"/>
                    <a:pt x="1841" y="1269"/>
                    <a:pt x="1841" y="794"/>
                  </a:cubicBezTo>
                  <a:cubicBezTo>
                    <a:pt x="1841" y="358"/>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19"/>
            <p:cNvSpPr/>
            <p:nvPr/>
          </p:nvSpPr>
          <p:spPr>
            <a:xfrm rot="5400000">
              <a:off x="7606607" y="306258"/>
              <a:ext cx="43101" cy="36731"/>
            </a:xfrm>
            <a:custGeom>
              <a:rect b="b" l="l" r="r" t="t"/>
              <a:pathLst>
                <a:path extrusionOk="0" h="1580" w="1854">
                  <a:moveTo>
                    <a:pt x="1059" y="0"/>
                  </a:moveTo>
                  <a:cubicBezTo>
                    <a:pt x="357" y="0"/>
                    <a:pt x="0" y="847"/>
                    <a:pt x="503" y="1350"/>
                  </a:cubicBezTo>
                  <a:cubicBezTo>
                    <a:pt x="666" y="1509"/>
                    <a:pt x="865" y="1580"/>
                    <a:pt x="1059" y="1580"/>
                  </a:cubicBezTo>
                  <a:cubicBezTo>
                    <a:pt x="1465" y="1580"/>
                    <a:pt x="1853" y="1269"/>
                    <a:pt x="1853" y="794"/>
                  </a:cubicBezTo>
                  <a:cubicBezTo>
                    <a:pt x="1853" y="358"/>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19"/>
            <p:cNvSpPr/>
            <p:nvPr/>
          </p:nvSpPr>
          <p:spPr>
            <a:xfrm rot="5400000">
              <a:off x="7606688" y="500168"/>
              <a:ext cx="42799" cy="36871"/>
            </a:xfrm>
            <a:custGeom>
              <a:rect b="b" l="l" r="r" t="t"/>
              <a:pathLst>
                <a:path extrusionOk="0" h="1586" w="1841">
                  <a:moveTo>
                    <a:pt x="1059" y="0"/>
                  </a:moveTo>
                  <a:cubicBezTo>
                    <a:pt x="345" y="0"/>
                    <a:pt x="1" y="847"/>
                    <a:pt x="490" y="1350"/>
                  </a:cubicBezTo>
                  <a:cubicBezTo>
                    <a:pt x="653" y="1513"/>
                    <a:pt x="852" y="1586"/>
                    <a:pt x="1047" y="1586"/>
                  </a:cubicBezTo>
                  <a:cubicBezTo>
                    <a:pt x="1453" y="1586"/>
                    <a:pt x="1840" y="1269"/>
                    <a:pt x="1840" y="794"/>
                  </a:cubicBezTo>
                  <a:cubicBezTo>
                    <a:pt x="1840" y="358"/>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19"/>
            <p:cNvSpPr/>
            <p:nvPr/>
          </p:nvSpPr>
          <p:spPr>
            <a:xfrm rot="5400000">
              <a:off x="7412383" y="112336"/>
              <a:ext cx="42799" cy="36568"/>
            </a:xfrm>
            <a:custGeom>
              <a:rect b="b" l="l" r="r" t="t"/>
              <a:pathLst>
                <a:path extrusionOk="0" h="1573" w="1841">
                  <a:moveTo>
                    <a:pt x="1060" y="0"/>
                  </a:moveTo>
                  <a:cubicBezTo>
                    <a:pt x="358" y="0"/>
                    <a:pt x="1" y="847"/>
                    <a:pt x="504" y="1337"/>
                  </a:cubicBezTo>
                  <a:cubicBezTo>
                    <a:pt x="662" y="1500"/>
                    <a:pt x="858" y="1572"/>
                    <a:pt x="1051" y="1572"/>
                  </a:cubicBezTo>
                  <a:cubicBezTo>
                    <a:pt x="1453" y="1572"/>
                    <a:pt x="1841" y="1255"/>
                    <a:pt x="1841" y="781"/>
                  </a:cubicBezTo>
                  <a:cubicBezTo>
                    <a:pt x="1841" y="357"/>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19"/>
            <p:cNvSpPr/>
            <p:nvPr/>
          </p:nvSpPr>
          <p:spPr>
            <a:xfrm rot="5400000">
              <a:off x="7412150" y="306258"/>
              <a:ext cx="43101" cy="36731"/>
            </a:xfrm>
            <a:custGeom>
              <a:rect b="b" l="l" r="r" t="t"/>
              <a:pathLst>
                <a:path extrusionOk="0" h="1580" w="1854">
                  <a:moveTo>
                    <a:pt x="1059" y="0"/>
                  </a:moveTo>
                  <a:cubicBezTo>
                    <a:pt x="357" y="0"/>
                    <a:pt x="0" y="847"/>
                    <a:pt x="503" y="1350"/>
                  </a:cubicBezTo>
                  <a:cubicBezTo>
                    <a:pt x="665" y="1508"/>
                    <a:pt x="863" y="1579"/>
                    <a:pt x="1057" y="1579"/>
                  </a:cubicBezTo>
                  <a:cubicBezTo>
                    <a:pt x="1464" y="1579"/>
                    <a:pt x="1853" y="1265"/>
                    <a:pt x="1853" y="781"/>
                  </a:cubicBezTo>
                  <a:cubicBezTo>
                    <a:pt x="1853" y="344"/>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19"/>
            <p:cNvSpPr/>
            <p:nvPr/>
          </p:nvSpPr>
          <p:spPr>
            <a:xfrm rot="5400000">
              <a:off x="7412301" y="500238"/>
              <a:ext cx="42799" cy="36731"/>
            </a:xfrm>
            <a:custGeom>
              <a:rect b="b" l="l" r="r" t="t"/>
              <a:pathLst>
                <a:path extrusionOk="0" h="1580" w="1841">
                  <a:moveTo>
                    <a:pt x="1059" y="0"/>
                  </a:moveTo>
                  <a:cubicBezTo>
                    <a:pt x="345" y="0"/>
                    <a:pt x="1" y="847"/>
                    <a:pt x="490" y="1350"/>
                  </a:cubicBezTo>
                  <a:cubicBezTo>
                    <a:pt x="653" y="1508"/>
                    <a:pt x="851" y="1579"/>
                    <a:pt x="1044" y="1579"/>
                  </a:cubicBezTo>
                  <a:cubicBezTo>
                    <a:pt x="1452" y="1579"/>
                    <a:pt x="1840" y="1265"/>
                    <a:pt x="1840" y="781"/>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19"/>
            <p:cNvSpPr/>
            <p:nvPr/>
          </p:nvSpPr>
          <p:spPr>
            <a:xfrm rot="5400000">
              <a:off x="7217950" y="112336"/>
              <a:ext cx="42799" cy="36568"/>
            </a:xfrm>
            <a:custGeom>
              <a:rect b="b" l="l" r="r" t="t"/>
              <a:pathLst>
                <a:path extrusionOk="0" h="1573" w="1841">
                  <a:moveTo>
                    <a:pt x="1060" y="1"/>
                  </a:moveTo>
                  <a:cubicBezTo>
                    <a:pt x="358" y="1"/>
                    <a:pt x="1" y="848"/>
                    <a:pt x="504" y="1337"/>
                  </a:cubicBezTo>
                  <a:cubicBezTo>
                    <a:pt x="662" y="1500"/>
                    <a:pt x="858" y="1573"/>
                    <a:pt x="1051" y="1573"/>
                  </a:cubicBezTo>
                  <a:cubicBezTo>
                    <a:pt x="1453" y="1573"/>
                    <a:pt x="1841" y="1256"/>
                    <a:pt x="1841" y="782"/>
                  </a:cubicBezTo>
                  <a:cubicBezTo>
                    <a:pt x="1841" y="345"/>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19"/>
            <p:cNvSpPr/>
            <p:nvPr/>
          </p:nvSpPr>
          <p:spPr>
            <a:xfrm rot="5400000">
              <a:off x="7217799" y="306339"/>
              <a:ext cx="43101" cy="36568"/>
            </a:xfrm>
            <a:custGeom>
              <a:rect b="b" l="l" r="r" t="t"/>
              <a:pathLst>
                <a:path extrusionOk="0" h="1573" w="1854">
                  <a:moveTo>
                    <a:pt x="1059" y="1"/>
                  </a:moveTo>
                  <a:cubicBezTo>
                    <a:pt x="357" y="1"/>
                    <a:pt x="0" y="848"/>
                    <a:pt x="503" y="1337"/>
                  </a:cubicBezTo>
                  <a:cubicBezTo>
                    <a:pt x="666" y="1500"/>
                    <a:pt x="865" y="1573"/>
                    <a:pt x="1059" y="1573"/>
                  </a:cubicBezTo>
                  <a:cubicBezTo>
                    <a:pt x="1466" y="1573"/>
                    <a:pt x="1853" y="1256"/>
                    <a:pt x="1853" y="782"/>
                  </a:cubicBezTo>
                  <a:cubicBezTo>
                    <a:pt x="1853" y="345"/>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19"/>
            <p:cNvSpPr/>
            <p:nvPr/>
          </p:nvSpPr>
          <p:spPr>
            <a:xfrm rot="5400000">
              <a:off x="7217996" y="500365"/>
              <a:ext cx="42706" cy="36568"/>
            </a:xfrm>
            <a:custGeom>
              <a:rect b="b" l="l" r="r" t="t"/>
              <a:pathLst>
                <a:path extrusionOk="0" h="1573" w="1837">
                  <a:moveTo>
                    <a:pt x="1039" y="1"/>
                  </a:moveTo>
                  <a:cubicBezTo>
                    <a:pt x="336" y="1"/>
                    <a:pt x="0" y="851"/>
                    <a:pt x="486" y="1337"/>
                  </a:cubicBezTo>
                  <a:cubicBezTo>
                    <a:pt x="649" y="1500"/>
                    <a:pt x="848" y="1573"/>
                    <a:pt x="1043" y="1573"/>
                  </a:cubicBezTo>
                  <a:cubicBezTo>
                    <a:pt x="1449" y="1573"/>
                    <a:pt x="1836" y="1256"/>
                    <a:pt x="1836" y="782"/>
                  </a:cubicBezTo>
                  <a:cubicBezTo>
                    <a:pt x="1836" y="345"/>
                    <a:pt x="1479" y="1"/>
                    <a:pt x="1055" y="1"/>
                  </a:cubicBezTo>
                  <a:cubicBezTo>
                    <a:pt x="1050" y="1"/>
                    <a:pt x="1045" y="1"/>
                    <a:pt x="103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19"/>
            <p:cNvSpPr/>
            <p:nvPr/>
          </p:nvSpPr>
          <p:spPr>
            <a:xfrm rot="5400000">
              <a:off x="7023494" y="112336"/>
              <a:ext cx="42799" cy="36568"/>
            </a:xfrm>
            <a:custGeom>
              <a:rect b="b" l="l" r="r" t="t"/>
              <a:pathLst>
                <a:path extrusionOk="0" h="1573" w="1841">
                  <a:moveTo>
                    <a:pt x="1060" y="0"/>
                  </a:moveTo>
                  <a:cubicBezTo>
                    <a:pt x="358" y="0"/>
                    <a:pt x="1" y="847"/>
                    <a:pt x="504" y="1337"/>
                  </a:cubicBezTo>
                  <a:cubicBezTo>
                    <a:pt x="662" y="1500"/>
                    <a:pt x="858" y="1573"/>
                    <a:pt x="1051" y="1573"/>
                  </a:cubicBezTo>
                  <a:cubicBezTo>
                    <a:pt x="1453" y="1573"/>
                    <a:pt x="1841" y="1256"/>
                    <a:pt x="1841" y="781"/>
                  </a:cubicBezTo>
                  <a:cubicBezTo>
                    <a:pt x="1841" y="344"/>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19"/>
            <p:cNvSpPr/>
            <p:nvPr/>
          </p:nvSpPr>
          <p:spPr>
            <a:xfrm rot="5400000">
              <a:off x="7023389" y="306386"/>
              <a:ext cx="43008" cy="36568"/>
            </a:xfrm>
            <a:custGeom>
              <a:rect b="b" l="l" r="r" t="t"/>
              <a:pathLst>
                <a:path extrusionOk="0" h="1573" w="1850">
                  <a:moveTo>
                    <a:pt x="1052" y="0"/>
                  </a:moveTo>
                  <a:cubicBezTo>
                    <a:pt x="348" y="0"/>
                    <a:pt x="0" y="838"/>
                    <a:pt x="499" y="1337"/>
                  </a:cubicBezTo>
                  <a:cubicBezTo>
                    <a:pt x="658" y="1500"/>
                    <a:pt x="855" y="1573"/>
                    <a:pt x="1049" y="1573"/>
                  </a:cubicBezTo>
                  <a:cubicBezTo>
                    <a:pt x="1456" y="1573"/>
                    <a:pt x="1849" y="1256"/>
                    <a:pt x="1849" y="781"/>
                  </a:cubicBezTo>
                  <a:cubicBezTo>
                    <a:pt x="1849" y="344"/>
                    <a:pt x="1492" y="0"/>
                    <a:pt x="1068" y="0"/>
                  </a:cubicBezTo>
                  <a:cubicBezTo>
                    <a:pt x="1063" y="0"/>
                    <a:pt x="1057" y="0"/>
                    <a:pt x="1052"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19"/>
            <p:cNvSpPr/>
            <p:nvPr/>
          </p:nvSpPr>
          <p:spPr>
            <a:xfrm rot="5400000">
              <a:off x="7023540" y="500365"/>
              <a:ext cx="42706" cy="36568"/>
            </a:xfrm>
            <a:custGeom>
              <a:rect b="b" l="l" r="r" t="t"/>
              <a:pathLst>
                <a:path extrusionOk="0" h="1573" w="1837">
                  <a:moveTo>
                    <a:pt x="1039" y="0"/>
                  </a:moveTo>
                  <a:cubicBezTo>
                    <a:pt x="336" y="0"/>
                    <a:pt x="0" y="851"/>
                    <a:pt x="486" y="1337"/>
                  </a:cubicBezTo>
                  <a:cubicBezTo>
                    <a:pt x="649" y="1500"/>
                    <a:pt x="848" y="1573"/>
                    <a:pt x="1043" y="1573"/>
                  </a:cubicBezTo>
                  <a:cubicBezTo>
                    <a:pt x="1449" y="1573"/>
                    <a:pt x="1836" y="1256"/>
                    <a:pt x="1836" y="781"/>
                  </a:cubicBezTo>
                  <a:cubicBezTo>
                    <a:pt x="1836" y="344"/>
                    <a:pt x="1479" y="0"/>
                    <a:pt x="1055" y="0"/>
                  </a:cubicBezTo>
                  <a:cubicBezTo>
                    <a:pt x="1050" y="0"/>
                    <a:pt x="1045" y="0"/>
                    <a:pt x="103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19"/>
            <p:cNvSpPr/>
            <p:nvPr/>
          </p:nvSpPr>
          <p:spPr>
            <a:xfrm rot="5400000">
              <a:off x="6829270" y="112243"/>
              <a:ext cx="42799" cy="36754"/>
            </a:xfrm>
            <a:custGeom>
              <a:rect b="b" l="l" r="r" t="t"/>
              <a:pathLst>
                <a:path extrusionOk="0" h="1581" w="1841">
                  <a:moveTo>
                    <a:pt x="1060" y="1"/>
                  </a:moveTo>
                  <a:cubicBezTo>
                    <a:pt x="358" y="1"/>
                    <a:pt x="1" y="848"/>
                    <a:pt x="504" y="1351"/>
                  </a:cubicBezTo>
                  <a:cubicBezTo>
                    <a:pt x="662" y="1509"/>
                    <a:pt x="858" y="1580"/>
                    <a:pt x="1051" y="1580"/>
                  </a:cubicBezTo>
                  <a:cubicBezTo>
                    <a:pt x="1453" y="1580"/>
                    <a:pt x="1841" y="1269"/>
                    <a:pt x="1841" y="795"/>
                  </a:cubicBezTo>
                  <a:cubicBezTo>
                    <a:pt x="1841" y="358"/>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19"/>
            <p:cNvSpPr/>
            <p:nvPr/>
          </p:nvSpPr>
          <p:spPr>
            <a:xfrm rot="5400000">
              <a:off x="6829049" y="306177"/>
              <a:ext cx="43101" cy="36894"/>
            </a:xfrm>
            <a:custGeom>
              <a:rect b="b" l="l" r="r" t="t"/>
              <a:pathLst>
                <a:path extrusionOk="0" h="1587" w="1854">
                  <a:moveTo>
                    <a:pt x="1059" y="1"/>
                  </a:moveTo>
                  <a:cubicBezTo>
                    <a:pt x="357" y="1"/>
                    <a:pt x="0" y="861"/>
                    <a:pt x="503" y="1351"/>
                  </a:cubicBezTo>
                  <a:cubicBezTo>
                    <a:pt x="666" y="1514"/>
                    <a:pt x="865" y="1586"/>
                    <a:pt x="1059" y="1586"/>
                  </a:cubicBezTo>
                  <a:cubicBezTo>
                    <a:pt x="1466" y="1586"/>
                    <a:pt x="1853" y="1269"/>
                    <a:pt x="1853" y="795"/>
                  </a:cubicBezTo>
                  <a:cubicBezTo>
                    <a:pt x="1853" y="358"/>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19"/>
            <p:cNvSpPr/>
            <p:nvPr/>
          </p:nvSpPr>
          <p:spPr>
            <a:xfrm rot="5400000">
              <a:off x="6829200" y="500156"/>
              <a:ext cx="42799" cy="36894"/>
            </a:xfrm>
            <a:custGeom>
              <a:rect b="b" l="l" r="r" t="t"/>
              <a:pathLst>
                <a:path extrusionOk="0" h="1587" w="1841">
                  <a:moveTo>
                    <a:pt x="1059" y="1"/>
                  </a:moveTo>
                  <a:cubicBezTo>
                    <a:pt x="345" y="1"/>
                    <a:pt x="1" y="848"/>
                    <a:pt x="490" y="1351"/>
                  </a:cubicBezTo>
                  <a:cubicBezTo>
                    <a:pt x="653" y="1514"/>
                    <a:pt x="852" y="1586"/>
                    <a:pt x="1047" y="1586"/>
                  </a:cubicBezTo>
                  <a:cubicBezTo>
                    <a:pt x="1453" y="1586"/>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19"/>
            <p:cNvSpPr/>
            <p:nvPr/>
          </p:nvSpPr>
          <p:spPr>
            <a:xfrm rot="5400000">
              <a:off x="6634825" y="112255"/>
              <a:ext cx="42799" cy="36731"/>
            </a:xfrm>
            <a:custGeom>
              <a:rect b="b" l="l" r="r" t="t"/>
              <a:pathLst>
                <a:path extrusionOk="0" h="1580" w="1841">
                  <a:moveTo>
                    <a:pt x="1060" y="0"/>
                  </a:moveTo>
                  <a:cubicBezTo>
                    <a:pt x="358" y="0"/>
                    <a:pt x="1" y="847"/>
                    <a:pt x="504" y="1350"/>
                  </a:cubicBezTo>
                  <a:cubicBezTo>
                    <a:pt x="662" y="1509"/>
                    <a:pt x="858" y="1580"/>
                    <a:pt x="1051" y="1580"/>
                  </a:cubicBezTo>
                  <a:cubicBezTo>
                    <a:pt x="1453" y="1580"/>
                    <a:pt x="1841" y="1269"/>
                    <a:pt x="1841" y="795"/>
                  </a:cubicBezTo>
                  <a:cubicBezTo>
                    <a:pt x="1841" y="358"/>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19"/>
            <p:cNvSpPr/>
            <p:nvPr/>
          </p:nvSpPr>
          <p:spPr>
            <a:xfrm rot="5400000">
              <a:off x="6634674" y="306258"/>
              <a:ext cx="43101" cy="36731"/>
            </a:xfrm>
            <a:custGeom>
              <a:rect b="b" l="l" r="r" t="t"/>
              <a:pathLst>
                <a:path extrusionOk="0" h="1580" w="1854">
                  <a:moveTo>
                    <a:pt x="1059" y="0"/>
                  </a:moveTo>
                  <a:cubicBezTo>
                    <a:pt x="357" y="0"/>
                    <a:pt x="0" y="847"/>
                    <a:pt x="503" y="1350"/>
                  </a:cubicBezTo>
                  <a:cubicBezTo>
                    <a:pt x="666" y="1509"/>
                    <a:pt x="865" y="1580"/>
                    <a:pt x="1059" y="1580"/>
                  </a:cubicBezTo>
                  <a:cubicBezTo>
                    <a:pt x="1465" y="1580"/>
                    <a:pt x="1853" y="1269"/>
                    <a:pt x="1853" y="795"/>
                  </a:cubicBezTo>
                  <a:cubicBezTo>
                    <a:pt x="1853" y="358"/>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19"/>
            <p:cNvSpPr/>
            <p:nvPr/>
          </p:nvSpPr>
          <p:spPr>
            <a:xfrm rot="5400000">
              <a:off x="6634825" y="500238"/>
              <a:ext cx="42799" cy="36731"/>
            </a:xfrm>
            <a:custGeom>
              <a:rect b="b" l="l" r="r" t="t"/>
              <a:pathLst>
                <a:path extrusionOk="0" h="1580" w="1841">
                  <a:moveTo>
                    <a:pt x="1059" y="0"/>
                  </a:moveTo>
                  <a:cubicBezTo>
                    <a:pt x="345" y="0"/>
                    <a:pt x="1" y="847"/>
                    <a:pt x="490" y="1350"/>
                  </a:cubicBezTo>
                  <a:cubicBezTo>
                    <a:pt x="653" y="1509"/>
                    <a:pt x="852" y="1580"/>
                    <a:pt x="1046" y="1580"/>
                  </a:cubicBezTo>
                  <a:cubicBezTo>
                    <a:pt x="1453" y="1580"/>
                    <a:pt x="1840" y="1269"/>
                    <a:pt x="1840" y="795"/>
                  </a:cubicBezTo>
                  <a:cubicBezTo>
                    <a:pt x="1840" y="358"/>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19"/>
            <p:cNvSpPr/>
            <p:nvPr/>
          </p:nvSpPr>
          <p:spPr>
            <a:xfrm rot="5400000">
              <a:off x="6440450" y="112336"/>
              <a:ext cx="42799" cy="36568"/>
            </a:xfrm>
            <a:custGeom>
              <a:rect b="b" l="l" r="r" t="t"/>
              <a:pathLst>
                <a:path extrusionOk="0" h="1573" w="1841">
                  <a:moveTo>
                    <a:pt x="1060" y="0"/>
                  </a:moveTo>
                  <a:cubicBezTo>
                    <a:pt x="358" y="0"/>
                    <a:pt x="1" y="847"/>
                    <a:pt x="504" y="1337"/>
                  </a:cubicBezTo>
                  <a:cubicBezTo>
                    <a:pt x="662" y="1500"/>
                    <a:pt x="858" y="1572"/>
                    <a:pt x="1051" y="1572"/>
                  </a:cubicBezTo>
                  <a:cubicBezTo>
                    <a:pt x="1453" y="1572"/>
                    <a:pt x="1841" y="1255"/>
                    <a:pt x="1841" y="781"/>
                  </a:cubicBezTo>
                  <a:cubicBezTo>
                    <a:pt x="1841" y="344"/>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19"/>
            <p:cNvSpPr/>
            <p:nvPr/>
          </p:nvSpPr>
          <p:spPr>
            <a:xfrm rot="5400000">
              <a:off x="6440253" y="306293"/>
              <a:ext cx="43101" cy="36661"/>
            </a:xfrm>
            <a:custGeom>
              <a:rect b="b" l="l" r="r" t="t"/>
              <a:pathLst>
                <a:path extrusionOk="0" h="1577" w="1854">
                  <a:moveTo>
                    <a:pt x="1059" y="0"/>
                  </a:moveTo>
                  <a:cubicBezTo>
                    <a:pt x="357" y="0"/>
                    <a:pt x="0" y="847"/>
                    <a:pt x="503" y="1350"/>
                  </a:cubicBezTo>
                  <a:cubicBezTo>
                    <a:pt x="664" y="1506"/>
                    <a:pt x="859" y="1576"/>
                    <a:pt x="1051" y="1576"/>
                  </a:cubicBezTo>
                  <a:cubicBezTo>
                    <a:pt x="1461" y="1576"/>
                    <a:pt x="1853" y="1258"/>
                    <a:pt x="1853" y="781"/>
                  </a:cubicBezTo>
                  <a:cubicBezTo>
                    <a:pt x="1853" y="344"/>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19"/>
            <p:cNvSpPr/>
            <p:nvPr/>
          </p:nvSpPr>
          <p:spPr>
            <a:xfrm rot="5400000">
              <a:off x="6440404" y="500272"/>
              <a:ext cx="42799" cy="36661"/>
            </a:xfrm>
            <a:custGeom>
              <a:rect b="b" l="l" r="r" t="t"/>
              <a:pathLst>
                <a:path extrusionOk="0" h="1577" w="1841">
                  <a:moveTo>
                    <a:pt x="1059" y="0"/>
                  </a:moveTo>
                  <a:cubicBezTo>
                    <a:pt x="345" y="0"/>
                    <a:pt x="1" y="847"/>
                    <a:pt x="490" y="1350"/>
                  </a:cubicBezTo>
                  <a:cubicBezTo>
                    <a:pt x="651" y="1506"/>
                    <a:pt x="847" y="1576"/>
                    <a:pt x="1039" y="1576"/>
                  </a:cubicBezTo>
                  <a:cubicBezTo>
                    <a:pt x="1448" y="1576"/>
                    <a:pt x="1840" y="1258"/>
                    <a:pt x="1840" y="781"/>
                  </a:cubicBezTo>
                  <a:cubicBezTo>
                    <a:pt x="1840" y="344"/>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19"/>
            <p:cNvSpPr/>
            <p:nvPr/>
          </p:nvSpPr>
          <p:spPr>
            <a:xfrm rot="5400000">
              <a:off x="6246017" y="112336"/>
              <a:ext cx="42799" cy="36568"/>
            </a:xfrm>
            <a:custGeom>
              <a:rect b="b" l="l" r="r" t="t"/>
              <a:pathLst>
                <a:path extrusionOk="0" h="1573" w="1841">
                  <a:moveTo>
                    <a:pt x="1083" y="0"/>
                  </a:moveTo>
                  <a:cubicBezTo>
                    <a:pt x="1075" y="0"/>
                    <a:pt x="1068" y="0"/>
                    <a:pt x="1060" y="1"/>
                  </a:cubicBezTo>
                  <a:cubicBezTo>
                    <a:pt x="358" y="1"/>
                    <a:pt x="1" y="848"/>
                    <a:pt x="504" y="1337"/>
                  </a:cubicBezTo>
                  <a:cubicBezTo>
                    <a:pt x="662" y="1500"/>
                    <a:pt x="858" y="1573"/>
                    <a:pt x="1051" y="1573"/>
                  </a:cubicBezTo>
                  <a:cubicBezTo>
                    <a:pt x="1453" y="1573"/>
                    <a:pt x="1841" y="1256"/>
                    <a:pt x="1841" y="782"/>
                  </a:cubicBezTo>
                  <a:cubicBezTo>
                    <a:pt x="1841" y="353"/>
                    <a:pt x="1509" y="0"/>
                    <a:pt x="1083"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19"/>
            <p:cNvSpPr/>
            <p:nvPr/>
          </p:nvSpPr>
          <p:spPr>
            <a:xfrm rot="5400000">
              <a:off x="6245808" y="306281"/>
              <a:ext cx="43101" cy="36685"/>
            </a:xfrm>
            <a:custGeom>
              <a:rect b="b" l="l" r="r" t="t"/>
              <a:pathLst>
                <a:path extrusionOk="0" h="1578" w="1854">
                  <a:moveTo>
                    <a:pt x="1072" y="1"/>
                  </a:moveTo>
                  <a:cubicBezTo>
                    <a:pt x="357" y="1"/>
                    <a:pt x="0" y="848"/>
                    <a:pt x="503" y="1351"/>
                  </a:cubicBezTo>
                  <a:cubicBezTo>
                    <a:pt x="664" y="1507"/>
                    <a:pt x="859" y="1577"/>
                    <a:pt x="1051" y="1577"/>
                  </a:cubicBezTo>
                  <a:cubicBezTo>
                    <a:pt x="1461" y="1577"/>
                    <a:pt x="1853" y="1259"/>
                    <a:pt x="1853" y="782"/>
                  </a:cubicBezTo>
                  <a:cubicBezTo>
                    <a:pt x="1840" y="358"/>
                    <a:pt x="1496" y="1"/>
                    <a:pt x="1072"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19"/>
            <p:cNvSpPr/>
            <p:nvPr/>
          </p:nvSpPr>
          <p:spPr>
            <a:xfrm rot="5400000">
              <a:off x="6245959" y="500261"/>
              <a:ext cx="42799" cy="36685"/>
            </a:xfrm>
            <a:custGeom>
              <a:rect b="b" l="l" r="r" t="t"/>
              <a:pathLst>
                <a:path extrusionOk="0" h="1578" w="1841">
                  <a:moveTo>
                    <a:pt x="1059" y="1"/>
                  </a:moveTo>
                  <a:cubicBezTo>
                    <a:pt x="345" y="1"/>
                    <a:pt x="1" y="848"/>
                    <a:pt x="490" y="1351"/>
                  </a:cubicBezTo>
                  <a:cubicBezTo>
                    <a:pt x="651" y="1507"/>
                    <a:pt x="847" y="1577"/>
                    <a:pt x="1039" y="1577"/>
                  </a:cubicBezTo>
                  <a:cubicBezTo>
                    <a:pt x="1448" y="1577"/>
                    <a:pt x="1840" y="1259"/>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19"/>
            <p:cNvSpPr/>
            <p:nvPr/>
          </p:nvSpPr>
          <p:spPr>
            <a:xfrm rot="5400000">
              <a:off x="6051782" y="112255"/>
              <a:ext cx="42799" cy="36731"/>
            </a:xfrm>
            <a:custGeom>
              <a:rect b="b" l="l" r="r" t="t"/>
              <a:pathLst>
                <a:path extrusionOk="0" h="1580" w="1841">
                  <a:moveTo>
                    <a:pt x="1060" y="0"/>
                  </a:moveTo>
                  <a:cubicBezTo>
                    <a:pt x="358" y="0"/>
                    <a:pt x="1" y="847"/>
                    <a:pt x="504" y="1350"/>
                  </a:cubicBezTo>
                  <a:cubicBezTo>
                    <a:pt x="662" y="1509"/>
                    <a:pt x="858" y="1580"/>
                    <a:pt x="1051" y="1580"/>
                  </a:cubicBezTo>
                  <a:cubicBezTo>
                    <a:pt x="1453" y="1580"/>
                    <a:pt x="1841" y="1269"/>
                    <a:pt x="1841" y="794"/>
                  </a:cubicBezTo>
                  <a:cubicBezTo>
                    <a:pt x="1841" y="357"/>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19"/>
            <p:cNvSpPr/>
            <p:nvPr/>
          </p:nvSpPr>
          <p:spPr>
            <a:xfrm rot="5400000">
              <a:off x="6051561" y="306188"/>
              <a:ext cx="43101" cy="36871"/>
            </a:xfrm>
            <a:custGeom>
              <a:rect b="b" l="l" r="r" t="t"/>
              <a:pathLst>
                <a:path extrusionOk="0" h="1586" w="1854">
                  <a:moveTo>
                    <a:pt x="1059" y="0"/>
                  </a:moveTo>
                  <a:cubicBezTo>
                    <a:pt x="357" y="0"/>
                    <a:pt x="0" y="860"/>
                    <a:pt x="503" y="1350"/>
                  </a:cubicBezTo>
                  <a:cubicBezTo>
                    <a:pt x="666" y="1513"/>
                    <a:pt x="865" y="1586"/>
                    <a:pt x="1059" y="1586"/>
                  </a:cubicBezTo>
                  <a:cubicBezTo>
                    <a:pt x="1466" y="1586"/>
                    <a:pt x="1853" y="1269"/>
                    <a:pt x="1853" y="794"/>
                  </a:cubicBezTo>
                  <a:cubicBezTo>
                    <a:pt x="1853" y="357"/>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19"/>
            <p:cNvSpPr/>
            <p:nvPr/>
          </p:nvSpPr>
          <p:spPr>
            <a:xfrm rot="5400000">
              <a:off x="6051712" y="500168"/>
              <a:ext cx="42799" cy="36871"/>
            </a:xfrm>
            <a:custGeom>
              <a:rect b="b" l="l" r="r" t="t"/>
              <a:pathLst>
                <a:path extrusionOk="0" h="1586" w="1841">
                  <a:moveTo>
                    <a:pt x="1059" y="0"/>
                  </a:moveTo>
                  <a:cubicBezTo>
                    <a:pt x="345" y="0"/>
                    <a:pt x="1" y="860"/>
                    <a:pt x="490" y="1350"/>
                  </a:cubicBezTo>
                  <a:cubicBezTo>
                    <a:pt x="653" y="1513"/>
                    <a:pt x="852" y="1586"/>
                    <a:pt x="1047" y="1586"/>
                  </a:cubicBezTo>
                  <a:cubicBezTo>
                    <a:pt x="1453" y="1586"/>
                    <a:pt x="1840" y="1269"/>
                    <a:pt x="1840" y="794"/>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19"/>
            <p:cNvSpPr/>
            <p:nvPr/>
          </p:nvSpPr>
          <p:spPr>
            <a:xfrm rot="5400000">
              <a:off x="5857337" y="112243"/>
              <a:ext cx="42799" cy="36754"/>
            </a:xfrm>
            <a:custGeom>
              <a:rect b="b" l="l" r="r" t="t"/>
              <a:pathLst>
                <a:path extrusionOk="0" h="1581" w="1841">
                  <a:moveTo>
                    <a:pt x="1060" y="1"/>
                  </a:moveTo>
                  <a:cubicBezTo>
                    <a:pt x="358" y="1"/>
                    <a:pt x="1" y="848"/>
                    <a:pt x="504" y="1351"/>
                  </a:cubicBezTo>
                  <a:cubicBezTo>
                    <a:pt x="662" y="1509"/>
                    <a:pt x="858" y="1580"/>
                    <a:pt x="1051" y="1580"/>
                  </a:cubicBezTo>
                  <a:cubicBezTo>
                    <a:pt x="1453" y="1580"/>
                    <a:pt x="1841" y="1269"/>
                    <a:pt x="1841" y="795"/>
                  </a:cubicBezTo>
                  <a:cubicBezTo>
                    <a:pt x="1841" y="358"/>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19"/>
            <p:cNvSpPr/>
            <p:nvPr/>
          </p:nvSpPr>
          <p:spPr>
            <a:xfrm rot="5400000">
              <a:off x="5857186" y="306246"/>
              <a:ext cx="43101" cy="36754"/>
            </a:xfrm>
            <a:custGeom>
              <a:rect b="b" l="l" r="r" t="t"/>
              <a:pathLst>
                <a:path extrusionOk="0" h="1581" w="1854">
                  <a:moveTo>
                    <a:pt x="1059" y="1"/>
                  </a:moveTo>
                  <a:cubicBezTo>
                    <a:pt x="357" y="1"/>
                    <a:pt x="0" y="848"/>
                    <a:pt x="503" y="1351"/>
                  </a:cubicBezTo>
                  <a:cubicBezTo>
                    <a:pt x="666" y="1509"/>
                    <a:pt x="865" y="1580"/>
                    <a:pt x="1059" y="1580"/>
                  </a:cubicBezTo>
                  <a:cubicBezTo>
                    <a:pt x="1465" y="1580"/>
                    <a:pt x="1853" y="1269"/>
                    <a:pt x="1853" y="795"/>
                  </a:cubicBezTo>
                  <a:cubicBezTo>
                    <a:pt x="1853" y="358"/>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19"/>
            <p:cNvSpPr/>
            <p:nvPr/>
          </p:nvSpPr>
          <p:spPr>
            <a:xfrm rot="5400000">
              <a:off x="5857268" y="500156"/>
              <a:ext cx="42799" cy="36894"/>
            </a:xfrm>
            <a:custGeom>
              <a:rect b="b" l="l" r="r" t="t"/>
              <a:pathLst>
                <a:path extrusionOk="0" h="1587" w="1841">
                  <a:moveTo>
                    <a:pt x="1059" y="1"/>
                  </a:moveTo>
                  <a:cubicBezTo>
                    <a:pt x="345" y="1"/>
                    <a:pt x="1" y="848"/>
                    <a:pt x="490" y="1351"/>
                  </a:cubicBezTo>
                  <a:cubicBezTo>
                    <a:pt x="653" y="1514"/>
                    <a:pt x="852" y="1586"/>
                    <a:pt x="1047" y="1586"/>
                  </a:cubicBezTo>
                  <a:cubicBezTo>
                    <a:pt x="1453" y="1586"/>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19"/>
            <p:cNvSpPr/>
            <p:nvPr/>
          </p:nvSpPr>
          <p:spPr>
            <a:xfrm rot="5400000">
              <a:off x="5662974" y="112336"/>
              <a:ext cx="42799" cy="36568"/>
            </a:xfrm>
            <a:custGeom>
              <a:rect b="b" l="l" r="r" t="t"/>
              <a:pathLst>
                <a:path extrusionOk="0" h="1573" w="1841">
                  <a:moveTo>
                    <a:pt x="1060" y="0"/>
                  </a:moveTo>
                  <a:cubicBezTo>
                    <a:pt x="358" y="0"/>
                    <a:pt x="1" y="847"/>
                    <a:pt x="504" y="1337"/>
                  </a:cubicBezTo>
                  <a:cubicBezTo>
                    <a:pt x="662" y="1500"/>
                    <a:pt x="858" y="1573"/>
                    <a:pt x="1051" y="1573"/>
                  </a:cubicBezTo>
                  <a:cubicBezTo>
                    <a:pt x="1453" y="1573"/>
                    <a:pt x="1841" y="1256"/>
                    <a:pt x="1841" y="781"/>
                  </a:cubicBezTo>
                  <a:cubicBezTo>
                    <a:pt x="1841" y="358"/>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19"/>
            <p:cNvSpPr/>
            <p:nvPr/>
          </p:nvSpPr>
          <p:spPr>
            <a:xfrm rot="5400000">
              <a:off x="5662742" y="306258"/>
              <a:ext cx="43101" cy="36731"/>
            </a:xfrm>
            <a:custGeom>
              <a:rect b="b" l="l" r="r" t="t"/>
              <a:pathLst>
                <a:path extrusionOk="0" h="1580" w="1854">
                  <a:moveTo>
                    <a:pt x="1059" y="0"/>
                  </a:moveTo>
                  <a:cubicBezTo>
                    <a:pt x="357" y="0"/>
                    <a:pt x="0" y="847"/>
                    <a:pt x="503" y="1350"/>
                  </a:cubicBezTo>
                  <a:cubicBezTo>
                    <a:pt x="665" y="1508"/>
                    <a:pt x="863" y="1580"/>
                    <a:pt x="1057" y="1580"/>
                  </a:cubicBezTo>
                  <a:cubicBezTo>
                    <a:pt x="1464" y="1580"/>
                    <a:pt x="1853" y="1265"/>
                    <a:pt x="1853" y="781"/>
                  </a:cubicBezTo>
                  <a:cubicBezTo>
                    <a:pt x="1853" y="345"/>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19"/>
            <p:cNvSpPr/>
            <p:nvPr/>
          </p:nvSpPr>
          <p:spPr>
            <a:xfrm rot="5400000">
              <a:off x="5662893" y="500238"/>
              <a:ext cx="42799" cy="36731"/>
            </a:xfrm>
            <a:custGeom>
              <a:rect b="b" l="l" r="r" t="t"/>
              <a:pathLst>
                <a:path extrusionOk="0" h="1580" w="1841">
                  <a:moveTo>
                    <a:pt x="1059" y="0"/>
                  </a:moveTo>
                  <a:cubicBezTo>
                    <a:pt x="345" y="0"/>
                    <a:pt x="1" y="847"/>
                    <a:pt x="490" y="1350"/>
                  </a:cubicBezTo>
                  <a:cubicBezTo>
                    <a:pt x="653" y="1508"/>
                    <a:pt x="851" y="1580"/>
                    <a:pt x="1044" y="1580"/>
                  </a:cubicBezTo>
                  <a:cubicBezTo>
                    <a:pt x="1452" y="1580"/>
                    <a:pt x="1840" y="1265"/>
                    <a:pt x="1840" y="781"/>
                  </a:cubicBezTo>
                  <a:cubicBezTo>
                    <a:pt x="1840" y="358"/>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1">
    <p:spTree>
      <p:nvGrpSpPr>
        <p:cNvPr id="1123" name="Shape 1123"/>
        <p:cNvGrpSpPr/>
        <p:nvPr/>
      </p:nvGrpSpPr>
      <p:grpSpPr>
        <a:xfrm>
          <a:off x="0" y="0"/>
          <a:ext cx="0" cy="0"/>
          <a:chOff x="0" y="0"/>
          <a:chExt cx="0" cy="0"/>
        </a:xfrm>
      </p:grpSpPr>
      <p:sp>
        <p:nvSpPr>
          <p:cNvPr id="1124" name="Google Shape;1124;p20"/>
          <p:cNvSpPr txBox="1"/>
          <p:nvPr>
            <p:ph type="title"/>
          </p:nvPr>
        </p:nvSpPr>
        <p:spPr>
          <a:xfrm>
            <a:off x="594225" y="376875"/>
            <a:ext cx="4797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125" name="Google Shape;1125;p20"/>
          <p:cNvGrpSpPr/>
          <p:nvPr/>
        </p:nvGrpSpPr>
        <p:grpSpPr>
          <a:xfrm>
            <a:off x="123516" y="116345"/>
            <a:ext cx="205952" cy="1938979"/>
            <a:chOff x="75891" y="21095"/>
            <a:chExt cx="205952" cy="1938979"/>
          </a:xfrm>
        </p:grpSpPr>
        <p:sp>
          <p:nvSpPr>
            <p:cNvPr id="1126" name="Google Shape;1126;p20"/>
            <p:cNvSpPr/>
            <p:nvPr/>
          </p:nvSpPr>
          <p:spPr>
            <a:xfrm rot="5400000">
              <a:off x="246420" y="23788"/>
              <a:ext cx="38116" cy="32730"/>
            </a:xfrm>
            <a:custGeom>
              <a:rect b="b" l="l" r="r" t="t"/>
              <a:pathLst>
                <a:path extrusionOk="0" h="1580" w="1840">
                  <a:moveTo>
                    <a:pt x="1059" y="0"/>
                  </a:moveTo>
                  <a:cubicBezTo>
                    <a:pt x="344" y="0"/>
                    <a:pt x="0" y="847"/>
                    <a:pt x="490" y="1350"/>
                  </a:cubicBezTo>
                  <a:cubicBezTo>
                    <a:pt x="653" y="1508"/>
                    <a:pt x="851" y="1580"/>
                    <a:pt x="1046" y="1580"/>
                  </a:cubicBezTo>
                  <a:cubicBezTo>
                    <a:pt x="1452" y="1580"/>
                    <a:pt x="1840" y="1269"/>
                    <a:pt x="1840" y="794"/>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20"/>
            <p:cNvSpPr/>
            <p:nvPr/>
          </p:nvSpPr>
          <p:spPr>
            <a:xfrm rot="5400000">
              <a:off x="246410" y="196523"/>
              <a:ext cx="38136" cy="32730"/>
            </a:xfrm>
            <a:custGeom>
              <a:rect b="b" l="l" r="r" t="t"/>
              <a:pathLst>
                <a:path extrusionOk="0" h="1580" w="1841">
                  <a:moveTo>
                    <a:pt x="1059" y="0"/>
                  </a:moveTo>
                  <a:cubicBezTo>
                    <a:pt x="358" y="0"/>
                    <a:pt x="1" y="847"/>
                    <a:pt x="503" y="1350"/>
                  </a:cubicBezTo>
                  <a:cubicBezTo>
                    <a:pt x="662" y="1508"/>
                    <a:pt x="858" y="1580"/>
                    <a:pt x="1050" y="1580"/>
                  </a:cubicBezTo>
                  <a:cubicBezTo>
                    <a:pt x="1453" y="1580"/>
                    <a:pt x="1840" y="1269"/>
                    <a:pt x="1840" y="794"/>
                  </a:cubicBezTo>
                  <a:cubicBezTo>
                    <a:pt x="1840" y="357"/>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20"/>
            <p:cNvSpPr/>
            <p:nvPr/>
          </p:nvSpPr>
          <p:spPr>
            <a:xfrm rot="5400000">
              <a:off x="246275" y="369382"/>
              <a:ext cx="38406" cy="32730"/>
            </a:xfrm>
            <a:custGeom>
              <a:rect b="b" l="l" r="r" t="t"/>
              <a:pathLst>
                <a:path extrusionOk="0" h="1580" w="1854">
                  <a:moveTo>
                    <a:pt x="1060" y="0"/>
                  </a:moveTo>
                  <a:cubicBezTo>
                    <a:pt x="358" y="0"/>
                    <a:pt x="1" y="847"/>
                    <a:pt x="504" y="1350"/>
                  </a:cubicBezTo>
                  <a:cubicBezTo>
                    <a:pt x="666" y="1508"/>
                    <a:pt x="865" y="1580"/>
                    <a:pt x="1060" y="1580"/>
                  </a:cubicBezTo>
                  <a:cubicBezTo>
                    <a:pt x="1466" y="1580"/>
                    <a:pt x="1854" y="1269"/>
                    <a:pt x="1854" y="794"/>
                  </a:cubicBezTo>
                  <a:cubicBezTo>
                    <a:pt x="1854" y="357"/>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20"/>
            <p:cNvSpPr/>
            <p:nvPr/>
          </p:nvSpPr>
          <p:spPr>
            <a:xfrm rot="5400000">
              <a:off x="246420" y="542252"/>
              <a:ext cx="38116" cy="32730"/>
            </a:xfrm>
            <a:custGeom>
              <a:rect b="b" l="l" r="r" t="t"/>
              <a:pathLst>
                <a:path extrusionOk="0" h="1580" w="1840">
                  <a:moveTo>
                    <a:pt x="1046" y="0"/>
                  </a:moveTo>
                  <a:cubicBezTo>
                    <a:pt x="344" y="0"/>
                    <a:pt x="0" y="847"/>
                    <a:pt x="490" y="1350"/>
                  </a:cubicBezTo>
                  <a:cubicBezTo>
                    <a:pt x="653" y="1508"/>
                    <a:pt x="851" y="1580"/>
                    <a:pt x="1046" y="1580"/>
                  </a:cubicBezTo>
                  <a:cubicBezTo>
                    <a:pt x="1452" y="1580"/>
                    <a:pt x="1840" y="1269"/>
                    <a:pt x="1840" y="794"/>
                  </a:cubicBezTo>
                  <a:cubicBezTo>
                    <a:pt x="1840" y="344"/>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20"/>
            <p:cNvSpPr/>
            <p:nvPr/>
          </p:nvSpPr>
          <p:spPr>
            <a:xfrm rot="5400000">
              <a:off x="246410" y="714987"/>
              <a:ext cx="38136" cy="32730"/>
            </a:xfrm>
            <a:custGeom>
              <a:rect b="b" l="l" r="r" t="t"/>
              <a:pathLst>
                <a:path extrusionOk="0" h="1580" w="1841">
                  <a:moveTo>
                    <a:pt x="1059" y="0"/>
                  </a:moveTo>
                  <a:cubicBezTo>
                    <a:pt x="358" y="0"/>
                    <a:pt x="0" y="847"/>
                    <a:pt x="503" y="1350"/>
                  </a:cubicBezTo>
                  <a:cubicBezTo>
                    <a:pt x="662" y="1508"/>
                    <a:pt x="858" y="1580"/>
                    <a:pt x="1050" y="1580"/>
                  </a:cubicBezTo>
                  <a:cubicBezTo>
                    <a:pt x="1453" y="1580"/>
                    <a:pt x="1840" y="1269"/>
                    <a:pt x="1840" y="794"/>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20"/>
            <p:cNvSpPr/>
            <p:nvPr/>
          </p:nvSpPr>
          <p:spPr>
            <a:xfrm rot="5400000">
              <a:off x="246410" y="887712"/>
              <a:ext cx="38136" cy="32730"/>
            </a:xfrm>
            <a:custGeom>
              <a:rect b="b" l="l" r="r" t="t"/>
              <a:pathLst>
                <a:path extrusionOk="0" h="1580" w="1841">
                  <a:moveTo>
                    <a:pt x="1060" y="0"/>
                  </a:moveTo>
                  <a:cubicBezTo>
                    <a:pt x="358" y="0"/>
                    <a:pt x="1" y="847"/>
                    <a:pt x="504" y="1350"/>
                  </a:cubicBezTo>
                  <a:cubicBezTo>
                    <a:pt x="662" y="1508"/>
                    <a:pt x="858" y="1580"/>
                    <a:pt x="1050" y="1580"/>
                  </a:cubicBezTo>
                  <a:cubicBezTo>
                    <a:pt x="1453" y="1580"/>
                    <a:pt x="1840" y="1269"/>
                    <a:pt x="1840" y="794"/>
                  </a:cubicBezTo>
                  <a:cubicBezTo>
                    <a:pt x="1840" y="357"/>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20"/>
            <p:cNvSpPr/>
            <p:nvPr/>
          </p:nvSpPr>
          <p:spPr>
            <a:xfrm rot="5400000">
              <a:off x="246420" y="1060716"/>
              <a:ext cx="38116" cy="32730"/>
            </a:xfrm>
            <a:custGeom>
              <a:rect b="b" l="l" r="r" t="t"/>
              <a:pathLst>
                <a:path extrusionOk="0" h="1580" w="1840">
                  <a:moveTo>
                    <a:pt x="1046" y="0"/>
                  </a:moveTo>
                  <a:cubicBezTo>
                    <a:pt x="344" y="0"/>
                    <a:pt x="0" y="847"/>
                    <a:pt x="490" y="1350"/>
                  </a:cubicBezTo>
                  <a:cubicBezTo>
                    <a:pt x="653" y="1508"/>
                    <a:pt x="851" y="1580"/>
                    <a:pt x="1046" y="1580"/>
                  </a:cubicBezTo>
                  <a:cubicBezTo>
                    <a:pt x="1452" y="1580"/>
                    <a:pt x="1840" y="1269"/>
                    <a:pt x="1840" y="794"/>
                  </a:cubicBezTo>
                  <a:cubicBezTo>
                    <a:pt x="1840" y="357"/>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20"/>
            <p:cNvSpPr/>
            <p:nvPr/>
          </p:nvSpPr>
          <p:spPr>
            <a:xfrm rot="5400000">
              <a:off x="246410" y="1233451"/>
              <a:ext cx="38136" cy="32730"/>
            </a:xfrm>
            <a:custGeom>
              <a:rect b="b" l="l" r="r" t="t"/>
              <a:pathLst>
                <a:path extrusionOk="0" h="1580" w="1841">
                  <a:moveTo>
                    <a:pt x="1046" y="0"/>
                  </a:moveTo>
                  <a:cubicBezTo>
                    <a:pt x="345" y="0"/>
                    <a:pt x="0" y="847"/>
                    <a:pt x="490" y="1350"/>
                  </a:cubicBezTo>
                  <a:cubicBezTo>
                    <a:pt x="653" y="1508"/>
                    <a:pt x="852" y="1580"/>
                    <a:pt x="1046" y="1580"/>
                  </a:cubicBezTo>
                  <a:cubicBezTo>
                    <a:pt x="1453" y="1580"/>
                    <a:pt x="1840" y="1269"/>
                    <a:pt x="1840" y="794"/>
                  </a:cubicBezTo>
                  <a:cubicBezTo>
                    <a:pt x="1840" y="357"/>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20"/>
            <p:cNvSpPr/>
            <p:nvPr/>
          </p:nvSpPr>
          <p:spPr>
            <a:xfrm rot="5400000">
              <a:off x="246410" y="1406176"/>
              <a:ext cx="38136" cy="32730"/>
            </a:xfrm>
            <a:custGeom>
              <a:rect b="b" l="l" r="r" t="t"/>
              <a:pathLst>
                <a:path extrusionOk="0" h="1580" w="1841">
                  <a:moveTo>
                    <a:pt x="1059" y="0"/>
                  </a:moveTo>
                  <a:cubicBezTo>
                    <a:pt x="358" y="0"/>
                    <a:pt x="1" y="847"/>
                    <a:pt x="504" y="1350"/>
                  </a:cubicBezTo>
                  <a:cubicBezTo>
                    <a:pt x="662" y="1508"/>
                    <a:pt x="858" y="1580"/>
                    <a:pt x="1050" y="1580"/>
                  </a:cubicBezTo>
                  <a:cubicBezTo>
                    <a:pt x="1453" y="1580"/>
                    <a:pt x="1840" y="1269"/>
                    <a:pt x="1840" y="794"/>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20"/>
            <p:cNvSpPr/>
            <p:nvPr/>
          </p:nvSpPr>
          <p:spPr>
            <a:xfrm rot="5400000">
              <a:off x="246410" y="1578901"/>
              <a:ext cx="38136" cy="32730"/>
            </a:xfrm>
            <a:custGeom>
              <a:rect b="b" l="l" r="r" t="t"/>
              <a:pathLst>
                <a:path extrusionOk="0" h="1580" w="1841">
                  <a:moveTo>
                    <a:pt x="1060" y="0"/>
                  </a:moveTo>
                  <a:cubicBezTo>
                    <a:pt x="358" y="0"/>
                    <a:pt x="1" y="847"/>
                    <a:pt x="504" y="1350"/>
                  </a:cubicBezTo>
                  <a:cubicBezTo>
                    <a:pt x="662" y="1508"/>
                    <a:pt x="858" y="1580"/>
                    <a:pt x="1051" y="1580"/>
                  </a:cubicBezTo>
                  <a:cubicBezTo>
                    <a:pt x="1453" y="1580"/>
                    <a:pt x="1841" y="1269"/>
                    <a:pt x="1841" y="794"/>
                  </a:cubicBezTo>
                  <a:cubicBezTo>
                    <a:pt x="1841" y="357"/>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20"/>
            <p:cNvSpPr/>
            <p:nvPr/>
          </p:nvSpPr>
          <p:spPr>
            <a:xfrm rot="5400000">
              <a:off x="246275" y="1751781"/>
              <a:ext cx="38406" cy="32730"/>
            </a:xfrm>
            <a:custGeom>
              <a:rect b="b" l="l" r="r" t="t"/>
              <a:pathLst>
                <a:path extrusionOk="0" h="1580" w="1854">
                  <a:moveTo>
                    <a:pt x="1072" y="0"/>
                  </a:moveTo>
                  <a:cubicBezTo>
                    <a:pt x="357" y="0"/>
                    <a:pt x="0" y="847"/>
                    <a:pt x="503" y="1350"/>
                  </a:cubicBezTo>
                  <a:cubicBezTo>
                    <a:pt x="662" y="1508"/>
                    <a:pt x="859" y="1580"/>
                    <a:pt x="1053" y="1580"/>
                  </a:cubicBezTo>
                  <a:cubicBezTo>
                    <a:pt x="1459" y="1580"/>
                    <a:pt x="1853" y="1269"/>
                    <a:pt x="1853" y="794"/>
                  </a:cubicBezTo>
                  <a:cubicBezTo>
                    <a:pt x="1853" y="357"/>
                    <a:pt x="1496" y="0"/>
                    <a:pt x="1072"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20"/>
            <p:cNvSpPr/>
            <p:nvPr/>
          </p:nvSpPr>
          <p:spPr>
            <a:xfrm rot="5400000">
              <a:off x="246410" y="1924640"/>
              <a:ext cx="38136" cy="32730"/>
            </a:xfrm>
            <a:custGeom>
              <a:rect b="b" l="l" r="r" t="t"/>
              <a:pathLst>
                <a:path extrusionOk="0" h="1580" w="1841">
                  <a:moveTo>
                    <a:pt x="1059" y="0"/>
                  </a:moveTo>
                  <a:cubicBezTo>
                    <a:pt x="345" y="0"/>
                    <a:pt x="1" y="847"/>
                    <a:pt x="490" y="1350"/>
                  </a:cubicBezTo>
                  <a:cubicBezTo>
                    <a:pt x="653" y="1508"/>
                    <a:pt x="852" y="1580"/>
                    <a:pt x="1046" y="1580"/>
                  </a:cubicBezTo>
                  <a:cubicBezTo>
                    <a:pt x="1453" y="1580"/>
                    <a:pt x="1840" y="1269"/>
                    <a:pt x="1840" y="794"/>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20"/>
            <p:cNvSpPr/>
            <p:nvPr/>
          </p:nvSpPr>
          <p:spPr>
            <a:xfrm rot="5400000">
              <a:off x="73230" y="23860"/>
              <a:ext cx="38116" cy="32585"/>
            </a:xfrm>
            <a:custGeom>
              <a:rect b="b" l="l" r="r" t="t"/>
              <a:pathLst>
                <a:path extrusionOk="0" h="1573" w="1840">
                  <a:moveTo>
                    <a:pt x="1059" y="1"/>
                  </a:moveTo>
                  <a:cubicBezTo>
                    <a:pt x="344" y="1"/>
                    <a:pt x="0" y="848"/>
                    <a:pt x="490" y="1337"/>
                  </a:cubicBezTo>
                  <a:cubicBezTo>
                    <a:pt x="653" y="1500"/>
                    <a:pt x="852" y="1573"/>
                    <a:pt x="1046" y="1573"/>
                  </a:cubicBezTo>
                  <a:cubicBezTo>
                    <a:pt x="1453" y="1573"/>
                    <a:pt x="1840" y="1256"/>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20"/>
            <p:cNvSpPr/>
            <p:nvPr/>
          </p:nvSpPr>
          <p:spPr>
            <a:xfrm rot="5400000">
              <a:off x="73219" y="196595"/>
              <a:ext cx="38136" cy="32585"/>
            </a:xfrm>
            <a:custGeom>
              <a:rect b="b" l="l" r="r" t="t"/>
              <a:pathLst>
                <a:path extrusionOk="0" h="1573" w="1841">
                  <a:moveTo>
                    <a:pt x="1059" y="1"/>
                  </a:moveTo>
                  <a:cubicBezTo>
                    <a:pt x="358" y="1"/>
                    <a:pt x="1" y="848"/>
                    <a:pt x="503" y="1337"/>
                  </a:cubicBezTo>
                  <a:cubicBezTo>
                    <a:pt x="662" y="1500"/>
                    <a:pt x="858" y="1573"/>
                    <a:pt x="1051" y="1573"/>
                  </a:cubicBezTo>
                  <a:cubicBezTo>
                    <a:pt x="1453" y="1573"/>
                    <a:pt x="1840" y="1256"/>
                    <a:pt x="1840" y="782"/>
                  </a:cubicBezTo>
                  <a:cubicBezTo>
                    <a:pt x="1840" y="345"/>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20"/>
            <p:cNvSpPr/>
            <p:nvPr/>
          </p:nvSpPr>
          <p:spPr>
            <a:xfrm rot="5400000">
              <a:off x="73033" y="369403"/>
              <a:ext cx="38406" cy="32688"/>
            </a:xfrm>
            <a:custGeom>
              <a:rect b="b" l="l" r="r" t="t"/>
              <a:pathLst>
                <a:path extrusionOk="0" h="1578" w="1854">
                  <a:moveTo>
                    <a:pt x="1060" y="1"/>
                  </a:moveTo>
                  <a:cubicBezTo>
                    <a:pt x="358" y="1"/>
                    <a:pt x="1" y="848"/>
                    <a:pt x="504" y="1351"/>
                  </a:cubicBezTo>
                  <a:cubicBezTo>
                    <a:pt x="664" y="1507"/>
                    <a:pt x="860" y="1577"/>
                    <a:pt x="1052" y="1577"/>
                  </a:cubicBezTo>
                  <a:cubicBezTo>
                    <a:pt x="1461" y="1577"/>
                    <a:pt x="1854" y="1259"/>
                    <a:pt x="1854" y="782"/>
                  </a:cubicBezTo>
                  <a:cubicBezTo>
                    <a:pt x="1840" y="345"/>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20"/>
            <p:cNvSpPr/>
            <p:nvPr/>
          </p:nvSpPr>
          <p:spPr>
            <a:xfrm rot="5400000">
              <a:off x="73178" y="542273"/>
              <a:ext cx="38116" cy="32688"/>
            </a:xfrm>
            <a:custGeom>
              <a:rect b="b" l="l" r="r" t="t"/>
              <a:pathLst>
                <a:path extrusionOk="0" h="1578" w="1840">
                  <a:moveTo>
                    <a:pt x="1046" y="1"/>
                  </a:moveTo>
                  <a:cubicBezTo>
                    <a:pt x="344" y="1"/>
                    <a:pt x="0" y="848"/>
                    <a:pt x="490" y="1351"/>
                  </a:cubicBezTo>
                  <a:cubicBezTo>
                    <a:pt x="651" y="1507"/>
                    <a:pt x="846" y="1577"/>
                    <a:pt x="1038" y="1577"/>
                  </a:cubicBezTo>
                  <a:cubicBezTo>
                    <a:pt x="1447" y="1577"/>
                    <a:pt x="1840" y="1259"/>
                    <a:pt x="1840" y="782"/>
                  </a:cubicBezTo>
                  <a:cubicBezTo>
                    <a:pt x="1840" y="345"/>
                    <a:pt x="1483" y="1"/>
                    <a:pt x="104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20"/>
            <p:cNvSpPr/>
            <p:nvPr/>
          </p:nvSpPr>
          <p:spPr>
            <a:xfrm rot="5400000">
              <a:off x="73219" y="715059"/>
              <a:ext cx="38136" cy="32585"/>
            </a:xfrm>
            <a:custGeom>
              <a:rect b="b" l="l" r="r" t="t"/>
              <a:pathLst>
                <a:path extrusionOk="0" h="1573" w="1841">
                  <a:moveTo>
                    <a:pt x="1059" y="1"/>
                  </a:moveTo>
                  <a:cubicBezTo>
                    <a:pt x="358" y="1"/>
                    <a:pt x="0" y="848"/>
                    <a:pt x="503" y="1337"/>
                  </a:cubicBezTo>
                  <a:cubicBezTo>
                    <a:pt x="662" y="1500"/>
                    <a:pt x="858" y="1573"/>
                    <a:pt x="1051" y="1573"/>
                  </a:cubicBezTo>
                  <a:cubicBezTo>
                    <a:pt x="1453" y="1573"/>
                    <a:pt x="1840" y="1256"/>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20"/>
            <p:cNvSpPr/>
            <p:nvPr/>
          </p:nvSpPr>
          <p:spPr>
            <a:xfrm rot="5400000">
              <a:off x="73219" y="887784"/>
              <a:ext cx="38136" cy="32585"/>
            </a:xfrm>
            <a:custGeom>
              <a:rect b="b" l="l" r="r" t="t"/>
              <a:pathLst>
                <a:path extrusionOk="0" h="1573" w="1841">
                  <a:moveTo>
                    <a:pt x="1060" y="1"/>
                  </a:moveTo>
                  <a:cubicBezTo>
                    <a:pt x="358" y="1"/>
                    <a:pt x="1" y="848"/>
                    <a:pt x="504" y="1337"/>
                  </a:cubicBezTo>
                  <a:cubicBezTo>
                    <a:pt x="662" y="1500"/>
                    <a:pt x="858" y="1573"/>
                    <a:pt x="1051" y="1573"/>
                  </a:cubicBezTo>
                  <a:cubicBezTo>
                    <a:pt x="1453" y="1573"/>
                    <a:pt x="1840" y="1256"/>
                    <a:pt x="1840" y="782"/>
                  </a:cubicBezTo>
                  <a:cubicBezTo>
                    <a:pt x="1840" y="345"/>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20"/>
            <p:cNvSpPr/>
            <p:nvPr/>
          </p:nvSpPr>
          <p:spPr>
            <a:xfrm rot="5400000">
              <a:off x="73230" y="1060789"/>
              <a:ext cx="38116" cy="32585"/>
            </a:xfrm>
            <a:custGeom>
              <a:rect b="b" l="l" r="r" t="t"/>
              <a:pathLst>
                <a:path extrusionOk="0" h="1573" w="1840">
                  <a:moveTo>
                    <a:pt x="1046" y="1"/>
                  </a:moveTo>
                  <a:cubicBezTo>
                    <a:pt x="344" y="1"/>
                    <a:pt x="0" y="848"/>
                    <a:pt x="490" y="1337"/>
                  </a:cubicBezTo>
                  <a:cubicBezTo>
                    <a:pt x="653" y="1500"/>
                    <a:pt x="852" y="1573"/>
                    <a:pt x="1046" y="1573"/>
                  </a:cubicBezTo>
                  <a:cubicBezTo>
                    <a:pt x="1453" y="1573"/>
                    <a:pt x="1840" y="1256"/>
                    <a:pt x="1840" y="782"/>
                  </a:cubicBezTo>
                  <a:cubicBezTo>
                    <a:pt x="1840" y="345"/>
                    <a:pt x="1483" y="1"/>
                    <a:pt x="104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20"/>
            <p:cNvSpPr/>
            <p:nvPr/>
          </p:nvSpPr>
          <p:spPr>
            <a:xfrm rot="5400000">
              <a:off x="73219" y="1233524"/>
              <a:ext cx="38136" cy="32585"/>
            </a:xfrm>
            <a:custGeom>
              <a:rect b="b" l="l" r="r" t="t"/>
              <a:pathLst>
                <a:path extrusionOk="0" h="1573" w="1841">
                  <a:moveTo>
                    <a:pt x="1046" y="1"/>
                  </a:moveTo>
                  <a:cubicBezTo>
                    <a:pt x="345" y="1"/>
                    <a:pt x="0" y="848"/>
                    <a:pt x="490" y="1337"/>
                  </a:cubicBezTo>
                  <a:cubicBezTo>
                    <a:pt x="653" y="1500"/>
                    <a:pt x="852" y="1573"/>
                    <a:pt x="1046" y="1573"/>
                  </a:cubicBezTo>
                  <a:cubicBezTo>
                    <a:pt x="1453" y="1573"/>
                    <a:pt x="1840" y="1256"/>
                    <a:pt x="1840" y="782"/>
                  </a:cubicBezTo>
                  <a:cubicBezTo>
                    <a:pt x="1840" y="345"/>
                    <a:pt x="1483" y="1"/>
                    <a:pt x="104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20"/>
            <p:cNvSpPr/>
            <p:nvPr/>
          </p:nvSpPr>
          <p:spPr>
            <a:xfrm rot="5400000">
              <a:off x="73219" y="1406248"/>
              <a:ext cx="38136" cy="32585"/>
            </a:xfrm>
            <a:custGeom>
              <a:rect b="b" l="l" r="r" t="t"/>
              <a:pathLst>
                <a:path extrusionOk="0" h="1573" w="1841">
                  <a:moveTo>
                    <a:pt x="1059" y="1"/>
                  </a:moveTo>
                  <a:cubicBezTo>
                    <a:pt x="358" y="1"/>
                    <a:pt x="1" y="848"/>
                    <a:pt x="504" y="1337"/>
                  </a:cubicBezTo>
                  <a:cubicBezTo>
                    <a:pt x="662" y="1500"/>
                    <a:pt x="858" y="1573"/>
                    <a:pt x="1051" y="1573"/>
                  </a:cubicBezTo>
                  <a:cubicBezTo>
                    <a:pt x="1453" y="1573"/>
                    <a:pt x="1840" y="1256"/>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20"/>
            <p:cNvSpPr/>
            <p:nvPr/>
          </p:nvSpPr>
          <p:spPr>
            <a:xfrm rot="5400000">
              <a:off x="73219" y="1578973"/>
              <a:ext cx="38136" cy="32585"/>
            </a:xfrm>
            <a:custGeom>
              <a:rect b="b" l="l" r="r" t="t"/>
              <a:pathLst>
                <a:path extrusionOk="0" h="1573" w="1841">
                  <a:moveTo>
                    <a:pt x="1060" y="1"/>
                  </a:moveTo>
                  <a:cubicBezTo>
                    <a:pt x="358" y="1"/>
                    <a:pt x="1" y="848"/>
                    <a:pt x="504" y="1337"/>
                  </a:cubicBezTo>
                  <a:cubicBezTo>
                    <a:pt x="662" y="1500"/>
                    <a:pt x="858" y="1573"/>
                    <a:pt x="1051" y="1573"/>
                  </a:cubicBezTo>
                  <a:cubicBezTo>
                    <a:pt x="1453" y="1573"/>
                    <a:pt x="1841" y="1256"/>
                    <a:pt x="1841" y="782"/>
                  </a:cubicBezTo>
                  <a:cubicBezTo>
                    <a:pt x="1841" y="345"/>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20"/>
            <p:cNvSpPr/>
            <p:nvPr/>
          </p:nvSpPr>
          <p:spPr>
            <a:xfrm rot="5400000">
              <a:off x="73116" y="1751884"/>
              <a:ext cx="38343" cy="32585"/>
            </a:xfrm>
            <a:custGeom>
              <a:rect b="b" l="l" r="r" t="t"/>
              <a:pathLst>
                <a:path extrusionOk="0" h="1573" w="1851">
                  <a:moveTo>
                    <a:pt x="1053" y="1"/>
                  </a:moveTo>
                  <a:cubicBezTo>
                    <a:pt x="349" y="1"/>
                    <a:pt x="1" y="851"/>
                    <a:pt x="500" y="1337"/>
                  </a:cubicBezTo>
                  <a:cubicBezTo>
                    <a:pt x="659" y="1500"/>
                    <a:pt x="856" y="1573"/>
                    <a:pt x="1050" y="1573"/>
                  </a:cubicBezTo>
                  <a:cubicBezTo>
                    <a:pt x="1457" y="1573"/>
                    <a:pt x="1850" y="1256"/>
                    <a:pt x="1850" y="782"/>
                  </a:cubicBezTo>
                  <a:cubicBezTo>
                    <a:pt x="1850" y="358"/>
                    <a:pt x="1493" y="1"/>
                    <a:pt x="1069" y="1"/>
                  </a:cubicBezTo>
                  <a:cubicBezTo>
                    <a:pt x="1064" y="1"/>
                    <a:pt x="1058" y="1"/>
                    <a:pt x="1053"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20"/>
            <p:cNvSpPr/>
            <p:nvPr/>
          </p:nvSpPr>
          <p:spPr>
            <a:xfrm rot="5400000">
              <a:off x="73167" y="1924661"/>
              <a:ext cx="38136" cy="32688"/>
            </a:xfrm>
            <a:custGeom>
              <a:rect b="b" l="l" r="r" t="t"/>
              <a:pathLst>
                <a:path extrusionOk="0" h="1578" w="1841">
                  <a:moveTo>
                    <a:pt x="1059" y="1"/>
                  </a:moveTo>
                  <a:cubicBezTo>
                    <a:pt x="345" y="1"/>
                    <a:pt x="1" y="848"/>
                    <a:pt x="490" y="1351"/>
                  </a:cubicBezTo>
                  <a:cubicBezTo>
                    <a:pt x="651" y="1507"/>
                    <a:pt x="847" y="1577"/>
                    <a:pt x="1039" y="1577"/>
                  </a:cubicBezTo>
                  <a:cubicBezTo>
                    <a:pt x="1448" y="1577"/>
                    <a:pt x="1840" y="1259"/>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 name="Google Shape;1150;p20"/>
          <p:cNvGrpSpPr/>
          <p:nvPr/>
        </p:nvGrpSpPr>
        <p:grpSpPr>
          <a:xfrm>
            <a:off x="7787364" y="4821695"/>
            <a:ext cx="1244972" cy="211047"/>
            <a:chOff x="7787364" y="4774070"/>
            <a:chExt cx="1244972" cy="211047"/>
          </a:xfrm>
        </p:grpSpPr>
        <p:sp>
          <p:nvSpPr>
            <p:cNvPr id="1151" name="Google Shape;1151;p20"/>
            <p:cNvSpPr/>
            <p:nvPr/>
          </p:nvSpPr>
          <p:spPr>
            <a:xfrm rot="5400000">
              <a:off x="8996986" y="4776835"/>
              <a:ext cx="38116" cy="32585"/>
            </a:xfrm>
            <a:custGeom>
              <a:rect b="b" l="l" r="r" t="t"/>
              <a:pathLst>
                <a:path extrusionOk="0" h="1573" w="1840">
                  <a:moveTo>
                    <a:pt x="1059" y="0"/>
                  </a:moveTo>
                  <a:cubicBezTo>
                    <a:pt x="344" y="0"/>
                    <a:pt x="0" y="847"/>
                    <a:pt x="490" y="1337"/>
                  </a:cubicBezTo>
                  <a:cubicBezTo>
                    <a:pt x="653" y="1500"/>
                    <a:pt x="852" y="1573"/>
                    <a:pt x="1046" y="1573"/>
                  </a:cubicBezTo>
                  <a:cubicBezTo>
                    <a:pt x="1453" y="1573"/>
                    <a:pt x="1840" y="1256"/>
                    <a:pt x="1840" y="781"/>
                  </a:cubicBezTo>
                  <a:cubicBezTo>
                    <a:pt x="1840" y="344"/>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20"/>
            <p:cNvSpPr/>
            <p:nvPr/>
          </p:nvSpPr>
          <p:spPr>
            <a:xfrm rot="5400000">
              <a:off x="8996976" y="4949570"/>
              <a:ext cx="38136" cy="32585"/>
            </a:xfrm>
            <a:custGeom>
              <a:rect b="b" l="l" r="r" t="t"/>
              <a:pathLst>
                <a:path extrusionOk="0" h="1573" w="1841">
                  <a:moveTo>
                    <a:pt x="1059" y="0"/>
                  </a:moveTo>
                  <a:cubicBezTo>
                    <a:pt x="358" y="0"/>
                    <a:pt x="1" y="847"/>
                    <a:pt x="503" y="1337"/>
                  </a:cubicBezTo>
                  <a:cubicBezTo>
                    <a:pt x="662" y="1500"/>
                    <a:pt x="858" y="1573"/>
                    <a:pt x="1051" y="1573"/>
                  </a:cubicBezTo>
                  <a:cubicBezTo>
                    <a:pt x="1453" y="1573"/>
                    <a:pt x="1840" y="1256"/>
                    <a:pt x="1840" y="781"/>
                  </a:cubicBezTo>
                  <a:cubicBezTo>
                    <a:pt x="1840" y="344"/>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20"/>
            <p:cNvSpPr/>
            <p:nvPr/>
          </p:nvSpPr>
          <p:spPr>
            <a:xfrm rot="5400000">
              <a:off x="8823909" y="4776752"/>
              <a:ext cx="38116" cy="32750"/>
            </a:xfrm>
            <a:custGeom>
              <a:rect b="b" l="l" r="r" t="t"/>
              <a:pathLst>
                <a:path extrusionOk="0" h="1581" w="1840">
                  <a:moveTo>
                    <a:pt x="1059" y="1"/>
                  </a:moveTo>
                  <a:cubicBezTo>
                    <a:pt x="344" y="1"/>
                    <a:pt x="0" y="848"/>
                    <a:pt x="490" y="1351"/>
                  </a:cubicBezTo>
                  <a:cubicBezTo>
                    <a:pt x="653" y="1509"/>
                    <a:pt x="851" y="1580"/>
                    <a:pt x="1046" y="1580"/>
                  </a:cubicBezTo>
                  <a:cubicBezTo>
                    <a:pt x="1452" y="1580"/>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20"/>
            <p:cNvSpPr/>
            <p:nvPr/>
          </p:nvSpPr>
          <p:spPr>
            <a:xfrm rot="5400000">
              <a:off x="8823899" y="4949487"/>
              <a:ext cx="38136" cy="32750"/>
            </a:xfrm>
            <a:custGeom>
              <a:rect b="b" l="l" r="r" t="t"/>
              <a:pathLst>
                <a:path extrusionOk="0" h="1581" w="1841">
                  <a:moveTo>
                    <a:pt x="1059" y="1"/>
                  </a:moveTo>
                  <a:cubicBezTo>
                    <a:pt x="358" y="1"/>
                    <a:pt x="1" y="848"/>
                    <a:pt x="503" y="1351"/>
                  </a:cubicBezTo>
                  <a:cubicBezTo>
                    <a:pt x="662" y="1509"/>
                    <a:pt x="858" y="1580"/>
                    <a:pt x="1050" y="1580"/>
                  </a:cubicBezTo>
                  <a:cubicBezTo>
                    <a:pt x="1453" y="1580"/>
                    <a:pt x="1840" y="1269"/>
                    <a:pt x="1840" y="795"/>
                  </a:cubicBezTo>
                  <a:cubicBezTo>
                    <a:pt x="1840" y="358"/>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20"/>
            <p:cNvSpPr/>
            <p:nvPr/>
          </p:nvSpPr>
          <p:spPr>
            <a:xfrm rot="5400000">
              <a:off x="8650635" y="4776763"/>
              <a:ext cx="38116" cy="32730"/>
            </a:xfrm>
            <a:custGeom>
              <a:rect b="b" l="l" r="r" t="t"/>
              <a:pathLst>
                <a:path extrusionOk="0" h="1580" w="1840">
                  <a:moveTo>
                    <a:pt x="1059" y="0"/>
                  </a:moveTo>
                  <a:cubicBezTo>
                    <a:pt x="344" y="0"/>
                    <a:pt x="0" y="847"/>
                    <a:pt x="490" y="1350"/>
                  </a:cubicBezTo>
                  <a:cubicBezTo>
                    <a:pt x="653" y="1509"/>
                    <a:pt x="851" y="1580"/>
                    <a:pt x="1046" y="1580"/>
                  </a:cubicBezTo>
                  <a:cubicBezTo>
                    <a:pt x="1452" y="1580"/>
                    <a:pt x="1840" y="1269"/>
                    <a:pt x="1840" y="795"/>
                  </a:cubicBezTo>
                  <a:cubicBezTo>
                    <a:pt x="1840" y="358"/>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20"/>
            <p:cNvSpPr/>
            <p:nvPr/>
          </p:nvSpPr>
          <p:spPr>
            <a:xfrm rot="5400000">
              <a:off x="8650625" y="4949498"/>
              <a:ext cx="38136" cy="32730"/>
            </a:xfrm>
            <a:custGeom>
              <a:rect b="b" l="l" r="r" t="t"/>
              <a:pathLst>
                <a:path extrusionOk="0" h="1580" w="1841">
                  <a:moveTo>
                    <a:pt x="1059" y="0"/>
                  </a:moveTo>
                  <a:cubicBezTo>
                    <a:pt x="358" y="0"/>
                    <a:pt x="1" y="847"/>
                    <a:pt x="503" y="1350"/>
                  </a:cubicBezTo>
                  <a:cubicBezTo>
                    <a:pt x="662" y="1509"/>
                    <a:pt x="858" y="1580"/>
                    <a:pt x="1050" y="1580"/>
                  </a:cubicBezTo>
                  <a:cubicBezTo>
                    <a:pt x="1453" y="1580"/>
                    <a:pt x="1840" y="1269"/>
                    <a:pt x="1840" y="795"/>
                  </a:cubicBezTo>
                  <a:cubicBezTo>
                    <a:pt x="1840" y="358"/>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20"/>
            <p:cNvSpPr/>
            <p:nvPr/>
          </p:nvSpPr>
          <p:spPr>
            <a:xfrm rot="5400000">
              <a:off x="8477424" y="4776835"/>
              <a:ext cx="38116" cy="32585"/>
            </a:xfrm>
            <a:custGeom>
              <a:rect b="b" l="l" r="r" t="t"/>
              <a:pathLst>
                <a:path extrusionOk="0" h="1573" w="1840">
                  <a:moveTo>
                    <a:pt x="1059" y="0"/>
                  </a:moveTo>
                  <a:cubicBezTo>
                    <a:pt x="344" y="0"/>
                    <a:pt x="0" y="847"/>
                    <a:pt x="490" y="1337"/>
                  </a:cubicBezTo>
                  <a:cubicBezTo>
                    <a:pt x="653" y="1500"/>
                    <a:pt x="852" y="1572"/>
                    <a:pt x="1046" y="1572"/>
                  </a:cubicBezTo>
                  <a:cubicBezTo>
                    <a:pt x="1453" y="1572"/>
                    <a:pt x="1840" y="1255"/>
                    <a:pt x="1840" y="781"/>
                  </a:cubicBezTo>
                  <a:cubicBezTo>
                    <a:pt x="1840" y="344"/>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20"/>
            <p:cNvSpPr/>
            <p:nvPr/>
          </p:nvSpPr>
          <p:spPr>
            <a:xfrm rot="5400000">
              <a:off x="8477413" y="4949570"/>
              <a:ext cx="38136" cy="32585"/>
            </a:xfrm>
            <a:custGeom>
              <a:rect b="b" l="l" r="r" t="t"/>
              <a:pathLst>
                <a:path extrusionOk="0" h="1573" w="1841">
                  <a:moveTo>
                    <a:pt x="1059" y="0"/>
                  </a:moveTo>
                  <a:cubicBezTo>
                    <a:pt x="358" y="0"/>
                    <a:pt x="1" y="847"/>
                    <a:pt x="503" y="1337"/>
                  </a:cubicBezTo>
                  <a:cubicBezTo>
                    <a:pt x="662" y="1500"/>
                    <a:pt x="858" y="1572"/>
                    <a:pt x="1051" y="1572"/>
                  </a:cubicBezTo>
                  <a:cubicBezTo>
                    <a:pt x="1453" y="1572"/>
                    <a:pt x="1840" y="1255"/>
                    <a:pt x="1840" y="781"/>
                  </a:cubicBezTo>
                  <a:cubicBezTo>
                    <a:pt x="1840" y="344"/>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20"/>
            <p:cNvSpPr/>
            <p:nvPr/>
          </p:nvSpPr>
          <p:spPr>
            <a:xfrm rot="5400000">
              <a:off x="8304109" y="4776783"/>
              <a:ext cx="38116" cy="32688"/>
            </a:xfrm>
            <a:custGeom>
              <a:rect b="b" l="l" r="r" t="t"/>
              <a:pathLst>
                <a:path extrusionOk="0" h="1578" w="1840">
                  <a:moveTo>
                    <a:pt x="1059" y="1"/>
                  </a:moveTo>
                  <a:cubicBezTo>
                    <a:pt x="344" y="1"/>
                    <a:pt x="0" y="848"/>
                    <a:pt x="503" y="1351"/>
                  </a:cubicBezTo>
                  <a:cubicBezTo>
                    <a:pt x="660" y="1507"/>
                    <a:pt x="852" y="1577"/>
                    <a:pt x="1042" y="1577"/>
                  </a:cubicBezTo>
                  <a:cubicBezTo>
                    <a:pt x="1448" y="1577"/>
                    <a:pt x="1840" y="1259"/>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20"/>
            <p:cNvSpPr/>
            <p:nvPr/>
          </p:nvSpPr>
          <p:spPr>
            <a:xfrm rot="5400000">
              <a:off x="8304005" y="4949612"/>
              <a:ext cx="38323" cy="32688"/>
            </a:xfrm>
            <a:custGeom>
              <a:rect b="b" l="l" r="r" t="t"/>
              <a:pathLst>
                <a:path extrusionOk="0" h="1578" w="1850">
                  <a:moveTo>
                    <a:pt x="1059" y="1"/>
                  </a:moveTo>
                  <a:cubicBezTo>
                    <a:pt x="358" y="1"/>
                    <a:pt x="1" y="848"/>
                    <a:pt x="503" y="1351"/>
                  </a:cubicBezTo>
                  <a:cubicBezTo>
                    <a:pt x="660" y="1507"/>
                    <a:pt x="854" y="1577"/>
                    <a:pt x="1045" y="1577"/>
                  </a:cubicBezTo>
                  <a:cubicBezTo>
                    <a:pt x="1454" y="1577"/>
                    <a:pt x="1849" y="1259"/>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20"/>
            <p:cNvSpPr/>
            <p:nvPr/>
          </p:nvSpPr>
          <p:spPr>
            <a:xfrm rot="5400000">
              <a:off x="8131073" y="4776763"/>
              <a:ext cx="38116" cy="32730"/>
            </a:xfrm>
            <a:custGeom>
              <a:rect b="b" l="l" r="r" t="t"/>
              <a:pathLst>
                <a:path extrusionOk="0" h="1580" w="1840">
                  <a:moveTo>
                    <a:pt x="1059" y="0"/>
                  </a:moveTo>
                  <a:cubicBezTo>
                    <a:pt x="344" y="0"/>
                    <a:pt x="0" y="847"/>
                    <a:pt x="490" y="1350"/>
                  </a:cubicBezTo>
                  <a:cubicBezTo>
                    <a:pt x="653" y="1509"/>
                    <a:pt x="851" y="1580"/>
                    <a:pt x="1046" y="1580"/>
                  </a:cubicBezTo>
                  <a:cubicBezTo>
                    <a:pt x="1452" y="1580"/>
                    <a:pt x="1840" y="1269"/>
                    <a:pt x="1840" y="794"/>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20"/>
            <p:cNvSpPr/>
            <p:nvPr/>
          </p:nvSpPr>
          <p:spPr>
            <a:xfrm rot="5400000">
              <a:off x="8131063" y="4949498"/>
              <a:ext cx="38136" cy="32730"/>
            </a:xfrm>
            <a:custGeom>
              <a:rect b="b" l="l" r="r" t="t"/>
              <a:pathLst>
                <a:path extrusionOk="0" h="1580" w="1841">
                  <a:moveTo>
                    <a:pt x="1059" y="0"/>
                  </a:moveTo>
                  <a:cubicBezTo>
                    <a:pt x="358" y="0"/>
                    <a:pt x="1" y="847"/>
                    <a:pt x="503" y="1350"/>
                  </a:cubicBezTo>
                  <a:cubicBezTo>
                    <a:pt x="662" y="1509"/>
                    <a:pt x="858" y="1580"/>
                    <a:pt x="1050" y="1580"/>
                  </a:cubicBezTo>
                  <a:cubicBezTo>
                    <a:pt x="1453" y="1580"/>
                    <a:pt x="1840" y="1269"/>
                    <a:pt x="1840" y="794"/>
                  </a:cubicBezTo>
                  <a:cubicBezTo>
                    <a:pt x="1840" y="357"/>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20"/>
            <p:cNvSpPr/>
            <p:nvPr/>
          </p:nvSpPr>
          <p:spPr>
            <a:xfrm rot="5400000">
              <a:off x="7957800" y="4776752"/>
              <a:ext cx="38116" cy="32750"/>
            </a:xfrm>
            <a:custGeom>
              <a:rect b="b" l="l" r="r" t="t"/>
              <a:pathLst>
                <a:path extrusionOk="0" h="1581" w="1840">
                  <a:moveTo>
                    <a:pt x="1059" y="1"/>
                  </a:moveTo>
                  <a:cubicBezTo>
                    <a:pt x="344" y="1"/>
                    <a:pt x="0" y="848"/>
                    <a:pt x="490" y="1351"/>
                  </a:cubicBezTo>
                  <a:cubicBezTo>
                    <a:pt x="653" y="1509"/>
                    <a:pt x="851" y="1580"/>
                    <a:pt x="1046" y="1580"/>
                  </a:cubicBezTo>
                  <a:cubicBezTo>
                    <a:pt x="1452" y="1580"/>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20"/>
            <p:cNvSpPr/>
            <p:nvPr/>
          </p:nvSpPr>
          <p:spPr>
            <a:xfrm rot="5400000">
              <a:off x="7957789" y="4949487"/>
              <a:ext cx="38136" cy="32750"/>
            </a:xfrm>
            <a:custGeom>
              <a:rect b="b" l="l" r="r" t="t"/>
              <a:pathLst>
                <a:path extrusionOk="0" h="1581" w="1841">
                  <a:moveTo>
                    <a:pt x="1059" y="1"/>
                  </a:moveTo>
                  <a:cubicBezTo>
                    <a:pt x="358" y="1"/>
                    <a:pt x="1" y="848"/>
                    <a:pt x="503" y="1351"/>
                  </a:cubicBezTo>
                  <a:cubicBezTo>
                    <a:pt x="662" y="1509"/>
                    <a:pt x="858" y="1580"/>
                    <a:pt x="1050" y="1580"/>
                  </a:cubicBezTo>
                  <a:cubicBezTo>
                    <a:pt x="1453" y="1580"/>
                    <a:pt x="1840" y="1269"/>
                    <a:pt x="1840" y="795"/>
                  </a:cubicBezTo>
                  <a:cubicBezTo>
                    <a:pt x="1840" y="358"/>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20"/>
            <p:cNvSpPr/>
            <p:nvPr/>
          </p:nvSpPr>
          <p:spPr>
            <a:xfrm rot="5400000">
              <a:off x="7784598" y="4776835"/>
              <a:ext cx="38116" cy="32585"/>
            </a:xfrm>
            <a:custGeom>
              <a:rect b="b" l="l" r="r" t="t"/>
              <a:pathLst>
                <a:path extrusionOk="0" h="1573" w="1840">
                  <a:moveTo>
                    <a:pt x="1059" y="0"/>
                  </a:moveTo>
                  <a:cubicBezTo>
                    <a:pt x="344" y="0"/>
                    <a:pt x="0" y="847"/>
                    <a:pt x="490" y="1337"/>
                  </a:cubicBezTo>
                  <a:cubicBezTo>
                    <a:pt x="653" y="1500"/>
                    <a:pt x="852" y="1573"/>
                    <a:pt x="1046" y="1573"/>
                  </a:cubicBezTo>
                  <a:cubicBezTo>
                    <a:pt x="1453" y="1573"/>
                    <a:pt x="1840" y="1256"/>
                    <a:pt x="1840" y="781"/>
                  </a:cubicBezTo>
                  <a:cubicBezTo>
                    <a:pt x="1840" y="358"/>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20"/>
            <p:cNvSpPr/>
            <p:nvPr/>
          </p:nvSpPr>
          <p:spPr>
            <a:xfrm rot="5400000">
              <a:off x="7784588" y="4949570"/>
              <a:ext cx="38136" cy="32585"/>
            </a:xfrm>
            <a:custGeom>
              <a:rect b="b" l="l" r="r" t="t"/>
              <a:pathLst>
                <a:path extrusionOk="0" h="1573" w="1841">
                  <a:moveTo>
                    <a:pt x="1059" y="0"/>
                  </a:moveTo>
                  <a:cubicBezTo>
                    <a:pt x="358" y="0"/>
                    <a:pt x="1" y="847"/>
                    <a:pt x="503" y="1337"/>
                  </a:cubicBezTo>
                  <a:cubicBezTo>
                    <a:pt x="662" y="1500"/>
                    <a:pt x="858" y="1573"/>
                    <a:pt x="1051" y="1573"/>
                  </a:cubicBezTo>
                  <a:cubicBezTo>
                    <a:pt x="1453" y="1573"/>
                    <a:pt x="1840" y="1256"/>
                    <a:pt x="1840" y="781"/>
                  </a:cubicBezTo>
                  <a:cubicBezTo>
                    <a:pt x="1840" y="358"/>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 name="Shape 11"/>
        <p:cNvGrpSpPr/>
        <p:nvPr/>
      </p:nvGrpSpPr>
      <p:grpSpPr>
        <a:xfrm>
          <a:off x="0" y="0"/>
          <a:ext cx="0" cy="0"/>
          <a:chOff x="0" y="0"/>
          <a:chExt cx="0" cy="0"/>
        </a:xfrm>
      </p:grpSpPr>
      <p:sp>
        <p:nvSpPr>
          <p:cNvPr id="12" name="Google Shape;12;p3"/>
          <p:cNvSpPr txBox="1"/>
          <p:nvPr>
            <p:ph type="ctrTitle"/>
          </p:nvPr>
        </p:nvSpPr>
        <p:spPr>
          <a:xfrm>
            <a:off x="3474675" y="822670"/>
            <a:ext cx="3464400" cy="8883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dk1"/>
              </a:buClr>
              <a:buSzPts val="2400"/>
              <a:buNone/>
              <a:defRPr sz="4000"/>
            </a:lvl1pPr>
            <a:lvl2pPr lvl="1" rtl="0" algn="ctr">
              <a:spcBef>
                <a:spcPts val="0"/>
              </a:spcBef>
              <a:spcAft>
                <a:spcPts val="0"/>
              </a:spcAft>
              <a:buClr>
                <a:schemeClr val="dk1"/>
              </a:buClr>
              <a:buSzPts val="1800"/>
              <a:buNone/>
              <a:defRPr sz="1800">
                <a:solidFill>
                  <a:schemeClr val="dk1"/>
                </a:solidFill>
              </a:defRPr>
            </a:lvl2pPr>
            <a:lvl3pPr lvl="2" rtl="0" algn="ctr">
              <a:spcBef>
                <a:spcPts val="0"/>
              </a:spcBef>
              <a:spcAft>
                <a:spcPts val="0"/>
              </a:spcAft>
              <a:buClr>
                <a:schemeClr val="dk1"/>
              </a:buClr>
              <a:buSzPts val="1800"/>
              <a:buNone/>
              <a:defRPr sz="1800">
                <a:solidFill>
                  <a:schemeClr val="dk1"/>
                </a:solidFill>
              </a:defRPr>
            </a:lvl3pPr>
            <a:lvl4pPr lvl="3" rtl="0" algn="ctr">
              <a:spcBef>
                <a:spcPts val="0"/>
              </a:spcBef>
              <a:spcAft>
                <a:spcPts val="0"/>
              </a:spcAft>
              <a:buClr>
                <a:schemeClr val="dk1"/>
              </a:buClr>
              <a:buSzPts val="1800"/>
              <a:buNone/>
              <a:defRPr sz="1800">
                <a:solidFill>
                  <a:schemeClr val="dk1"/>
                </a:solidFill>
              </a:defRPr>
            </a:lvl4pPr>
            <a:lvl5pPr lvl="4" rtl="0" algn="ctr">
              <a:spcBef>
                <a:spcPts val="0"/>
              </a:spcBef>
              <a:spcAft>
                <a:spcPts val="0"/>
              </a:spcAft>
              <a:buClr>
                <a:schemeClr val="dk1"/>
              </a:buClr>
              <a:buSzPts val="1800"/>
              <a:buNone/>
              <a:defRPr sz="1800">
                <a:solidFill>
                  <a:schemeClr val="dk1"/>
                </a:solidFill>
              </a:defRPr>
            </a:lvl5pPr>
            <a:lvl6pPr lvl="5" rtl="0" algn="ctr">
              <a:spcBef>
                <a:spcPts val="0"/>
              </a:spcBef>
              <a:spcAft>
                <a:spcPts val="0"/>
              </a:spcAft>
              <a:buClr>
                <a:schemeClr val="dk1"/>
              </a:buClr>
              <a:buSzPts val="1800"/>
              <a:buNone/>
              <a:defRPr sz="1800">
                <a:solidFill>
                  <a:schemeClr val="dk1"/>
                </a:solidFill>
              </a:defRPr>
            </a:lvl6pPr>
            <a:lvl7pPr lvl="6" rtl="0" algn="ctr">
              <a:spcBef>
                <a:spcPts val="0"/>
              </a:spcBef>
              <a:spcAft>
                <a:spcPts val="0"/>
              </a:spcAft>
              <a:buClr>
                <a:schemeClr val="dk1"/>
              </a:buClr>
              <a:buSzPts val="1800"/>
              <a:buNone/>
              <a:defRPr sz="1800">
                <a:solidFill>
                  <a:schemeClr val="dk1"/>
                </a:solidFill>
              </a:defRPr>
            </a:lvl7pPr>
            <a:lvl8pPr lvl="7" rtl="0" algn="ctr">
              <a:spcBef>
                <a:spcPts val="0"/>
              </a:spcBef>
              <a:spcAft>
                <a:spcPts val="0"/>
              </a:spcAft>
              <a:buClr>
                <a:schemeClr val="dk1"/>
              </a:buClr>
              <a:buSzPts val="1800"/>
              <a:buNone/>
              <a:defRPr sz="1800">
                <a:solidFill>
                  <a:schemeClr val="dk1"/>
                </a:solidFill>
              </a:defRPr>
            </a:lvl8pPr>
            <a:lvl9pPr lvl="8" rtl="0" algn="ctr">
              <a:spcBef>
                <a:spcPts val="0"/>
              </a:spcBef>
              <a:spcAft>
                <a:spcPts val="0"/>
              </a:spcAft>
              <a:buClr>
                <a:schemeClr val="dk1"/>
              </a:buClr>
              <a:buSzPts val="1800"/>
              <a:buNone/>
              <a:defRPr sz="1800">
                <a:solidFill>
                  <a:schemeClr val="dk1"/>
                </a:solidFill>
              </a:defRPr>
            </a:lvl9pPr>
          </a:lstStyle>
          <a:p/>
        </p:txBody>
      </p:sp>
      <p:sp>
        <p:nvSpPr>
          <p:cNvPr id="13" name="Google Shape;13;p3"/>
          <p:cNvSpPr txBox="1"/>
          <p:nvPr>
            <p:ph idx="1" type="subTitle"/>
          </p:nvPr>
        </p:nvSpPr>
        <p:spPr>
          <a:xfrm>
            <a:off x="3903300" y="1558513"/>
            <a:ext cx="3036000" cy="577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8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4" name="Google Shape;14;p3"/>
          <p:cNvSpPr txBox="1"/>
          <p:nvPr>
            <p:ph hasCustomPrompt="1" idx="2" type="title"/>
          </p:nvPr>
        </p:nvSpPr>
        <p:spPr>
          <a:xfrm>
            <a:off x="6491625" y="3715194"/>
            <a:ext cx="1753800" cy="888300"/>
          </a:xfrm>
          <a:prstGeom prst="rect">
            <a:avLst/>
          </a:prstGeom>
          <a:noFill/>
        </p:spPr>
        <p:txBody>
          <a:bodyPr anchorCtr="0" anchor="ctr" bIns="91425" lIns="91425" spcFirstLastPara="1" rIns="91425" wrap="square" tIns="91425">
            <a:noAutofit/>
          </a:bodyPr>
          <a:lstStyle>
            <a:lvl1pPr lvl="0" rtl="0" algn="ctr">
              <a:lnSpc>
                <a:spcPct val="115000"/>
              </a:lnSpc>
              <a:spcBef>
                <a:spcPts val="0"/>
              </a:spcBef>
              <a:spcAft>
                <a:spcPts val="0"/>
              </a:spcAft>
              <a:buClr>
                <a:schemeClr val="dk1"/>
              </a:buClr>
              <a:buSzPts val="5500"/>
              <a:buNone/>
              <a:defRPr b="0" sz="9600">
                <a:solidFill>
                  <a:schemeClr val="dk1"/>
                </a:solidFill>
              </a:defRPr>
            </a:lvl1pPr>
            <a:lvl2pPr lvl="1" rtl="0" algn="ctr">
              <a:spcBef>
                <a:spcPts val="0"/>
              </a:spcBef>
              <a:spcAft>
                <a:spcPts val="0"/>
              </a:spcAft>
              <a:buClr>
                <a:schemeClr val="dk1"/>
              </a:buClr>
              <a:buSzPts val="5500"/>
              <a:buNone/>
              <a:defRPr sz="5500">
                <a:solidFill>
                  <a:schemeClr val="dk1"/>
                </a:solidFill>
              </a:defRPr>
            </a:lvl2pPr>
            <a:lvl3pPr lvl="2" rtl="0" algn="ctr">
              <a:spcBef>
                <a:spcPts val="0"/>
              </a:spcBef>
              <a:spcAft>
                <a:spcPts val="0"/>
              </a:spcAft>
              <a:buClr>
                <a:schemeClr val="dk1"/>
              </a:buClr>
              <a:buSzPts val="5500"/>
              <a:buNone/>
              <a:defRPr sz="5500">
                <a:solidFill>
                  <a:schemeClr val="dk1"/>
                </a:solidFill>
              </a:defRPr>
            </a:lvl3pPr>
            <a:lvl4pPr lvl="3" rtl="0" algn="ctr">
              <a:spcBef>
                <a:spcPts val="0"/>
              </a:spcBef>
              <a:spcAft>
                <a:spcPts val="0"/>
              </a:spcAft>
              <a:buClr>
                <a:schemeClr val="dk1"/>
              </a:buClr>
              <a:buSzPts val="5500"/>
              <a:buNone/>
              <a:defRPr sz="5500">
                <a:solidFill>
                  <a:schemeClr val="dk1"/>
                </a:solidFill>
              </a:defRPr>
            </a:lvl4pPr>
            <a:lvl5pPr lvl="4" rtl="0" algn="ctr">
              <a:spcBef>
                <a:spcPts val="0"/>
              </a:spcBef>
              <a:spcAft>
                <a:spcPts val="0"/>
              </a:spcAft>
              <a:buClr>
                <a:schemeClr val="dk1"/>
              </a:buClr>
              <a:buSzPts val="5500"/>
              <a:buNone/>
              <a:defRPr sz="5500">
                <a:solidFill>
                  <a:schemeClr val="dk1"/>
                </a:solidFill>
              </a:defRPr>
            </a:lvl5pPr>
            <a:lvl6pPr lvl="5" rtl="0" algn="ctr">
              <a:spcBef>
                <a:spcPts val="0"/>
              </a:spcBef>
              <a:spcAft>
                <a:spcPts val="0"/>
              </a:spcAft>
              <a:buClr>
                <a:schemeClr val="dk1"/>
              </a:buClr>
              <a:buSzPts val="5500"/>
              <a:buNone/>
              <a:defRPr sz="5500">
                <a:solidFill>
                  <a:schemeClr val="dk1"/>
                </a:solidFill>
              </a:defRPr>
            </a:lvl6pPr>
            <a:lvl7pPr lvl="6" rtl="0" algn="ctr">
              <a:spcBef>
                <a:spcPts val="0"/>
              </a:spcBef>
              <a:spcAft>
                <a:spcPts val="0"/>
              </a:spcAft>
              <a:buClr>
                <a:schemeClr val="dk1"/>
              </a:buClr>
              <a:buSzPts val="5500"/>
              <a:buNone/>
              <a:defRPr sz="5500">
                <a:solidFill>
                  <a:schemeClr val="dk1"/>
                </a:solidFill>
              </a:defRPr>
            </a:lvl7pPr>
            <a:lvl8pPr lvl="7" rtl="0" algn="ctr">
              <a:spcBef>
                <a:spcPts val="0"/>
              </a:spcBef>
              <a:spcAft>
                <a:spcPts val="0"/>
              </a:spcAft>
              <a:buClr>
                <a:schemeClr val="dk1"/>
              </a:buClr>
              <a:buSzPts val="5500"/>
              <a:buNone/>
              <a:defRPr sz="5500">
                <a:solidFill>
                  <a:schemeClr val="dk1"/>
                </a:solidFill>
              </a:defRPr>
            </a:lvl8pPr>
            <a:lvl9pPr lvl="8" rtl="0" algn="ctr">
              <a:spcBef>
                <a:spcPts val="0"/>
              </a:spcBef>
              <a:spcAft>
                <a:spcPts val="0"/>
              </a:spcAft>
              <a:buClr>
                <a:schemeClr val="dk1"/>
              </a:buClr>
              <a:buSzPts val="5500"/>
              <a:buNone/>
              <a:defRPr sz="5500">
                <a:solidFill>
                  <a:schemeClr val="dk1"/>
                </a:solidFill>
              </a:defRPr>
            </a:lvl9pPr>
          </a:lstStyle>
          <a:p>
            <a:r>
              <a:t>xx%</a:t>
            </a:r>
          </a:p>
        </p:txBody>
      </p:sp>
      <p:grpSp>
        <p:nvGrpSpPr>
          <p:cNvPr id="15" name="Google Shape;15;p3"/>
          <p:cNvGrpSpPr/>
          <p:nvPr/>
        </p:nvGrpSpPr>
        <p:grpSpPr>
          <a:xfrm>
            <a:off x="950433" y="114255"/>
            <a:ext cx="2098665" cy="2660186"/>
            <a:chOff x="304776" y="1055181"/>
            <a:chExt cx="1378977" cy="1747937"/>
          </a:xfrm>
        </p:grpSpPr>
        <p:sp>
          <p:nvSpPr>
            <p:cNvPr id="16" name="Google Shape;16;p3"/>
            <p:cNvSpPr/>
            <p:nvPr/>
          </p:nvSpPr>
          <p:spPr>
            <a:xfrm>
              <a:off x="304776" y="1055181"/>
              <a:ext cx="27108" cy="23277"/>
            </a:xfrm>
            <a:custGeom>
              <a:rect b="b" l="l" r="r" t="t"/>
              <a:pathLst>
                <a:path extrusionOk="0" h="1580" w="1840">
                  <a:moveTo>
                    <a:pt x="1059" y="0"/>
                  </a:moveTo>
                  <a:cubicBezTo>
                    <a:pt x="344" y="0"/>
                    <a:pt x="0" y="847"/>
                    <a:pt x="490" y="1350"/>
                  </a:cubicBezTo>
                  <a:cubicBezTo>
                    <a:pt x="653" y="1508"/>
                    <a:pt x="851" y="1580"/>
                    <a:pt x="1046" y="1580"/>
                  </a:cubicBezTo>
                  <a:cubicBezTo>
                    <a:pt x="1452" y="1580"/>
                    <a:pt x="1840" y="1269"/>
                    <a:pt x="1840" y="794"/>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3"/>
            <p:cNvSpPr/>
            <p:nvPr/>
          </p:nvSpPr>
          <p:spPr>
            <a:xfrm>
              <a:off x="427616" y="1055181"/>
              <a:ext cx="27123" cy="23277"/>
            </a:xfrm>
            <a:custGeom>
              <a:rect b="b" l="l" r="r" t="t"/>
              <a:pathLst>
                <a:path extrusionOk="0" h="1580" w="1841">
                  <a:moveTo>
                    <a:pt x="1059" y="0"/>
                  </a:moveTo>
                  <a:cubicBezTo>
                    <a:pt x="358" y="0"/>
                    <a:pt x="1" y="847"/>
                    <a:pt x="503" y="1350"/>
                  </a:cubicBezTo>
                  <a:cubicBezTo>
                    <a:pt x="662" y="1508"/>
                    <a:pt x="858" y="1580"/>
                    <a:pt x="1050" y="1580"/>
                  </a:cubicBezTo>
                  <a:cubicBezTo>
                    <a:pt x="1453" y="1580"/>
                    <a:pt x="1840" y="1269"/>
                    <a:pt x="1840" y="794"/>
                  </a:cubicBezTo>
                  <a:cubicBezTo>
                    <a:pt x="1840" y="357"/>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3"/>
            <p:cNvSpPr/>
            <p:nvPr/>
          </p:nvSpPr>
          <p:spPr>
            <a:xfrm>
              <a:off x="550455" y="1055181"/>
              <a:ext cx="27314" cy="23277"/>
            </a:xfrm>
            <a:custGeom>
              <a:rect b="b" l="l" r="r" t="t"/>
              <a:pathLst>
                <a:path extrusionOk="0" h="1580" w="1854">
                  <a:moveTo>
                    <a:pt x="1060" y="0"/>
                  </a:moveTo>
                  <a:cubicBezTo>
                    <a:pt x="358" y="0"/>
                    <a:pt x="1" y="847"/>
                    <a:pt x="504" y="1350"/>
                  </a:cubicBezTo>
                  <a:cubicBezTo>
                    <a:pt x="666" y="1508"/>
                    <a:pt x="865" y="1580"/>
                    <a:pt x="1060" y="1580"/>
                  </a:cubicBezTo>
                  <a:cubicBezTo>
                    <a:pt x="1466" y="1580"/>
                    <a:pt x="1854" y="1269"/>
                    <a:pt x="1854" y="794"/>
                  </a:cubicBezTo>
                  <a:cubicBezTo>
                    <a:pt x="1854" y="357"/>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3"/>
            <p:cNvSpPr/>
            <p:nvPr/>
          </p:nvSpPr>
          <p:spPr>
            <a:xfrm>
              <a:off x="673501" y="1055181"/>
              <a:ext cx="27108" cy="23277"/>
            </a:xfrm>
            <a:custGeom>
              <a:rect b="b" l="l" r="r" t="t"/>
              <a:pathLst>
                <a:path extrusionOk="0" h="1580" w="1840">
                  <a:moveTo>
                    <a:pt x="1046" y="0"/>
                  </a:moveTo>
                  <a:cubicBezTo>
                    <a:pt x="344" y="0"/>
                    <a:pt x="0" y="847"/>
                    <a:pt x="490" y="1350"/>
                  </a:cubicBezTo>
                  <a:cubicBezTo>
                    <a:pt x="653" y="1508"/>
                    <a:pt x="851" y="1580"/>
                    <a:pt x="1046" y="1580"/>
                  </a:cubicBezTo>
                  <a:cubicBezTo>
                    <a:pt x="1452" y="1580"/>
                    <a:pt x="1840" y="1269"/>
                    <a:pt x="1840" y="794"/>
                  </a:cubicBezTo>
                  <a:cubicBezTo>
                    <a:pt x="1840" y="344"/>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a:off x="796341" y="1055181"/>
              <a:ext cx="27123" cy="23277"/>
            </a:xfrm>
            <a:custGeom>
              <a:rect b="b" l="l" r="r" t="t"/>
              <a:pathLst>
                <a:path extrusionOk="0" h="1580" w="1841">
                  <a:moveTo>
                    <a:pt x="1059" y="0"/>
                  </a:moveTo>
                  <a:cubicBezTo>
                    <a:pt x="358" y="0"/>
                    <a:pt x="0" y="847"/>
                    <a:pt x="503" y="1350"/>
                  </a:cubicBezTo>
                  <a:cubicBezTo>
                    <a:pt x="662" y="1508"/>
                    <a:pt x="858" y="1580"/>
                    <a:pt x="1050" y="1580"/>
                  </a:cubicBezTo>
                  <a:cubicBezTo>
                    <a:pt x="1453" y="1580"/>
                    <a:pt x="1840" y="1269"/>
                    <a:pt x="1840" y="794"/>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a:off x="919180" y="1055181"/>
              <a:ext cx="27123" cy="23277"/>
            </a:xfrm>
            <a:custGeom>
              <a:rect b="b" l="l" r="r" t="t"/>
              <a:pathLst>
                <a:path extrusionOk="0" h="1580" w="1841">
                  <a:moveTo>
                    <a:pt x="1060" y="0"/>
                  </a:moveTo>
                  <a:cubicBezTo>
                    <a:pt x="358" y="0"/>
                    <a:pt x="1" y="847"/>
                    <a:pt x="504" y="1350"/>
                  </a:cubicBezTo>
                  <a:cubicBezTo>
                    <a:pt x="662" y="1508"/>
                    <a:pt x="858" y="1580"/>
                    <a:pt x="1050" y="1580"/>
                  </a:cubicBezTo>
                  <a:cubicBezTo>
                    <a:pt x="1453" y="1580"/>
                    <a:pt x="1840" y="1269"/>
                    <a:pt x="1840" y="794"/>
                  </a:cubicBezTo>
                  <a:cubicBezTo>
                    <a:pt x="1840" y="357"/>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a:off x="1042226" y="1055181"/>
              <a:ext cx="27108" cy="23277"/>
            </a:xfrm>
            <a:custGeom>
              <a:rect b="b" l="l" r="r" t="t"/>
              <a:pathLst>
                <a:path extrusionOk="0" h="1580" w="1840">
                  <a:moveTo>
                    <a:pt x="1046" y="0"/>
                  </a:moveTo>
                  <a:cubicBezTo>
                    <a:pt x="344" y="0"/>
                    <a:pt x="0" y="847"/>
                    <a:pt x="490" y="1350"/>
                  </a:cubicBezTo>
                  <a:cubicBezTo>
                    <a:pt x="653" y="1508"/>
                    <a:pt x="851" y="1580"/>
                    <a:pt x="1046" y="1580"/>
                  </a:cubicBezTo>
                  <a:cubicBezTo>
                    <a:pt x="1452" y="1580"/>
                    <a:pt x="1840" y="1269"/>
                    <a:pt x="1840" y="794"/>
                  </a:cubicBezTo>
                  <a:cubicBezTo>
                    <a:pt x="1840" y="357"/>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a:off x="1165066" y="1055181"/>
              <a:ext cx="27123" cy="23277"/>
            </a:xfrm>
            <a:custGeom>
              <a:rect b="b" l="l" r="r" t="t"/>
              <a:pathLst>
                <a:path extrusionOk="0" h="1580" w="1841">
                  <a:moveTo>
                    <a:pt x="1046" y="0"/>
                  </a:moveTo>
                  <a:cubicBezTo>
                    <a:pt x="345" y="0"/>
                    <a:pt x="0" y="847"/>
                    <a:pt x="490" y="1350"/>
                  </a:cubicBezTo>
                  <a:cubicBezTo>
                    <a:pt x="653" y="1508"/>
                    <a:pt x="852" y="1580"/>
                    <a:pt x="1046" y="1580"/>
                  </a:cubicBezTo>
                  <a:cubicBezTo>
                    <a:pt x="1453" y="1580"/>
                    <a:pt x="1840" y="1269"/>
                    <a:pt x="1840" y="794"/>
                  </a:cubicBezTo>
                  <a:cubicBezTo>
                    <a:pt x="1840" y="357"/>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a:off x="1287905" y="1055181"/>
              <a:ext cx="27123" cy="23277"/>
            </a:xfrm>
            <a:custGeom>
              <a:rect b="b" l="l" r="r" t="t"/>
              <a:pathLst>
                <a:path extrusionOk="0" h="1580" w="1841">
                  <a:moveTo>
                    <a:pt x="1059" y="0"/>
                  </a:moveTo>
                  <a:cubicBezTo>
                    <a:pt x="358" y="0"/>
                    <a:pt x="1" y="847"/>
                    <a:pt x="504" y="1350"/>
                  </a:cubicBezTo>
                  <a:cubicBezTo>
                    <a:pt x="662" y="1508"/>
                    <a:pt x="858" y="1580"/>
                    <a:pt x="1050" y="1580"/>
                  </a:cubicBezTo>
                  <a:cubicBezTo>
                    <a:pt x="1453" y="1580"/>
                    <a:pt x="1840" y="1269"/>
                    <a:pt x="1840" y="794"/>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a:off x="1410745" y="1055181"/>
              <a:ext cx="27123" cy="23277"/>
            </a:xfrm>
            <a:custGeom>
              <a:rect b="b" l="l" r="r" t="t"/>
              <a:pathLst>
                <a:path extrusionOk="0" h="1580" w="1841">
                  <a:moveTo>
                    <a:pt x="1060" y="0"/>
                  </a:moveTo>
                  <a:cubicBezTo>
                    <a:pt x="358" y="0"/>
                    <a:pt x="1" y="847"/>
                    <a:pt x="504" y="1350"/>
                  </a:cubicBezTo>
                  <a:cubicBezTo>
                    <a:pt x="662" y="1508"/>
                    <a:pt x="858" y="1580"/>
                    <a:pt x="1051" y="1580"/>
                  </a:cubicBezTo>
                  <a:cubicBezTo>
                    <a:pt x="1453" y="1580"/>
                    <a:pt x="1841" y="1269"/>
                    <a:pt x="1841" y="794"/>
                  </a:cubicBezTo>
                  <a:cubicBezTo>
                    <a:pt x="1841" y="357"/>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a:off x="1533599" y="1055181"/>
              <a:ext cx="27314" cy="23277"/>
            </a:xfrm>
            <a:custGeom>
              <a:rect b="b" l="l" r="r" t="t"/>
              <a:pathLst>
                <a:path extrusionOk="0" h="1580" w="1854">
                  <a:moveTo>
                    <a:pt x="1072" y="0"/>
                  </a:moveTo>
                  <a:cubicBezTo>
                    <a:pt x="357" y="0"/>
                    <a:pt x="0" y="847"/>
                    <a:pt x="503" y="1350"/>
                  </a:cubicBezTo>
                  <a:cubicBezTo>
                    <a:pt x="662" y="1508"/>
                    <a:pt x="859" y="1580"/>
                    <a:pt x="1053" y="1580"/>
                  </a:cubicBezTo>
                  <a:cubicBezTo>
                    <a:pt x="1459" y="1580"/>
                    <a:pt x="1853" y="1269"/>
                    <a:pt x="1853" y="794"/>
                  </a:cubicBezTo>
                  <a:cubicBezTo>
                    <a:pt x="1853" y="357"/>
                    <a:pt x="1496" y="0"/>
                    <a:pt x="1072"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a:off x="1656630" y="1055181"/>
              <a:ext cx="27123" cy="23277"/>
            </a:xfrm>
            <a:custGeom>
              <a:rect b="b" l="l" r="r" t="t"/>
              <a:pathLst>
                <a:path extrusionOk="0" h="1580" w="1841">
                  <a:moveTo>
                    <a:pt x="1059" y="0"/>
                  </a:moveTo>
                  <a:cubicBezTo>
                    <a:pt x="345" y="0"/>
                    <a:pt x="1" y="847"/>
                    <a:pt x="490" y="1350"/>
                  </a:cubicBezTo>
                  <a:cubicBezTo>
                    <a:pt x="653" y="1508"/>
                    <a:pt x="852" y="1580"/>
                    <a:pt x="1046" y="1580"/>
                  </a:cubicBezTo>
                  <a:cubicBezTo>
                    <a:pt x="1453" y="1580"/>
                    <a:pt x="1840" y="1269"/>
                    <a:pt x="1840" y="794"/>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a:off x="304776" y="1178403"/>
              <a:ext cx="27108" cy="23174"/>
            </a:xfrm>
            <a:custGeom>
              <a:rect b="b" l="l" r="r" t="t"/>
              <a:pathLst>
                <a:path extrusionOk="0" h="1573" w="1840">
                  <a:moveTo>
                    <a:pt x="1059" y="1"/>
                  </a:moveTo>
                  <a:cubicBezTo>
                    <a:pt x="344" y="1"/>
                    <a:pt x="0" y="848"/>
                    <a:pt x="490" y="1337"/>
                  </a:cubicBezTo>
                  <a:cubicBezTo>
                    <a:pt x="653" y="1500"/>
                    <a:pt x="852" y="1573"/>
                    <a:pt x="1046" y="1573"/>
                  </a:cubicBezTo>
                  <a:cubicBezTo>
                    <a:pt x="1453" y="1573"/>
                    <a:pt x="1840" y="1256"/>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a:off x="427616" y="1178403"/>
              <a:ext cx="27123" cy="23174"/>
            </a:xfrm>
            <a:custGeom>
              <a:rect b="b" l="l" r="r" t="t"/>
              <a:pathLst>
                <a:path extrusionOk="0" h="1573" w="1841">
                  <a:moveTo>
                    <a:pt x="1059" y="1"/>
                  </a:moveTo>
                  <a:cubicBezTo>
                    <a:pt x="358" y="1"/>
                    <a:pt x="1" y="848"/>
                    <a:pt x="503" y="1337"/>
                  </a:cubicBezTo>
                  <a:cubicBezTo>
                    <a:pt x="662" y="1500"/>
                    <a:pt x="858" y="1573"/>
                    <a:pt x="1051" y="1573"/>
                  </a:cubicBezTo>
                  <a:cubicBezTo>
                    <a:pt x="1453" y="1573"/>
                    <a:pt x="1840" y="1256"/>
                    <a:pt x="1840" y="782"/>
                  </a:cubicBezTo>
                  <a:cubicBezTo>
                    <a:pt x="1840" y="345"/>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a:off x="550455" y="1178403"/>
              <a:ext cx="27314" cy="23248"/>
            </a:xfrm>
            <a:custGeom>
              <a:rect b="b" l="l" r="r" t="t"/>
              <a:pathLst>
                <a:path extrusionOk="0" h="1578" w="1854">
                  <a:moveTo>
                    <a:pt x="1060" y="1"/>
                  </a:moveTo>
                  <a:cubicBezTo>
                    <a:pt x="358" y="1"/>
                    <a:pt x="1" y="848"/>
                    <a:pt x="504" y="1351"/>
                  </a:cubicBezTo>
                  <a:cubicBezTo>
                    <a:pt x="664" y="1507"/>
                    <a:pt x="860" y="1577"/>
                    <a:pt x="1052" y="1577"/>
                  </a:cubicBezTo>
                  <a:cubicBezTo>
                    <a:pt x="1461" y="1577"/>
                    <a:pt x="1854" y="1259"/>
                    <a:pt x="1854" y="782"/>
                  </a:cubicBezTo>
                  <a:cubicBezTo>
                    <a:pt x="1840" y="345"/>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673501" y="1178403"/>
              <a:ext cx="27108" cy="23248"/>
            </a:xfrm>
            <a:custGeom>
              <a:rect b="b" l="l" r="r" t="t"/>
              <a:pathLst>
                <a:path extrusionOk="0" h="1578" w="1840">
                  <a:moveTo>
                    <a:pt x="1046" y="1"/>
                  </a:moveTo>
                  <a:cubicBezTo>
                    <a:pt x="344" y="1"/>
                    <a:pt x="0" y="848"/>
                    <a:pt x="490" y="1351"/>
                  </a:cubicBezTo>
                  <a:cubicBezTo>
                    <a:pt x="651" y="1507"/>
                    <a:pt x="846" y="1577"/>
                    <a:pt x="1038" y="1577"/>
                  </a:cubicBezTo>
                  <a:cubicBezTo>
                    <a:pt x="1447" y="1577"/>
                    <a:pt x="1840" y="1259"/>
                    <a:pt x="1840" y="782"/>
                  </a:cubicBezTo>
                  <a:cubicBezTo>
                    <a:pt x="1840" y="345"/>
                    <a:pt x="1483" y="1"/>
                    <a:pt x="104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a:off x="796341" y="1178403"/>
              <a:ext cx="27123" cy="23174"/>
            </a:xfrm>
            <a:custGeom>
              <a:rect b="b" l="l" r="r" t="t"/>
              <a:pathLst>
                <a:path extrusionOk="0" h="1573" w="1841">
                  <a:moveTo>
                    <a:pt x="1059" y="1"/>
                  </a:moveTo>
                  <a:cubicBezTo>
                    <a:pt x="358" y="1"/>
                    <a:pt x="0" y="848"/>
                    <a:pt x="503" y="1337"/>
                  </a:cubicBezTo>
                  <a:cubicBezTo>
                    <a:pt x="662" y="1500"/>
                    <a:pt x="858" y="1573"/>
                    <a:pt x="1051" y="1573"/>
                  </a:cubicBezTo>
                  <a:cubicBezTo>
                    <a:pt x="1453" y="1573"/>
                    <a:pt x="1840" y="1256"/>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a:off x="919180" y="1178403"/>
              <a:ext cx="27123" cy="23174"/>
            </a:xfrm>
            <a:custGeom>
              <a:rect b="b" l="l" r="r" t="t"/>
              <a:pathLst>
                <a:path extrusionOk="0" h="1573" w="1841">
                  <a:moveTo>
                    <a:pt x="1060" y="1"/>
                  </a:moveTo>
                  <a:cubicBezTo>
                    <a:pt x="358" y="1"/>
                    <a:pt x="1" y="848"/>
                    <a:pt x="504" y="1337"/>
                  </a:cubicBezTo>
                  <a:cubicBezTo>
                    <a:pt x="662" y="1500"/>
                    <a:pt x="858" y="1573"/>
                    <a:pt x="1051" y="1573"/>
                  </a:cubicBezTo>
                  <a:cubicBezTo>
                    <a:pt x="1453" y="1573"/>
                    <a:pt x="1840" y="1256"/>
                    <a:pt x="1840" y="782"/>
                  </a:cubicBezTo>
                  <a:cubicBezTo>
                    <a:pt x="1840" y="345"/>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a:off x="1042226" y="1178403"/>
              <a:ext cx="27108" cy="23174"/>
            </a:xfrm>
            <a:custGeom>
              <a:rect b="b" l="l" r="r" t="t"/>
              <a:pathLst>
                <a:path extrusionOk="0" h="1573" w="1840">
                  <a:moveTo>
                    <a:pt x="1046" y="1"/>
                  </a:moveTo>
                  <a:cubicBezTo>
                    <a:pt x="344" y="1"/>
                    <a:pt x="0" y="848"/>
                    <a:pt x="490" y="1337"/>
                  </a:cubicBezTo>
                  <a:cubicBezTo>
                    <a:pt x="653" y="1500"/>
                    <a:pt x="852" y="1573"/>
                    <a:pt x="1046" y="1573"/>
                  </a:cubicBezTo>
                  <a:cubicBezTo>
                    <a:pt x="1453" y="1573"/>
                    <a:pt x="1840" y="1256"/>
                    <a:pt x="1840" y="782"/>
                  </a:cubicBezTo>
                  <a:cubicBezTo>
                    <a:pt x="1840" y="345"/>
                    <a:pt x="1483" y="1"/>
                    <a:pt x="104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a:off x="1165066" y="1178403"/>
              <a:ext cx="27123" cy="23174"/>
            </a:xfrm>
            <a:custGeom>
              <a:rect b="b" l="l" r="r" t="t"/>
              <a:pathLst>
                <a:path extrusionOk="0" h="1573" w="1841">
                  <a:moveTo>
                    <a:pt x="1046" y="1"/>
                  </a:moveTo>
                  <a:cubicBezTo>
                    <a:pt x="345" y="1"/>
                    <a:pt x="0" y="848"/>
                    <a:pt x="490" y="1337"/>
                  </a:cubicBezTo>
                  <a:cubicBezTo>
                    <a:pt x="653" y="1500"/>
                    <a:pt x="852" y="1573"/>
                    <a:pt x="1046" y="1573"/>
                  </a:cubicBezTo>
                  <a:cubicBezTo>
                    <a:pt x="1453" y="1573"/>
                    <a:pt x="1840" y="1256"/>
                    <a:pt x="1840" y="782"/>
                  </a:cubicBezTo>
                  <a:cubicBezTo>
                    <a:pt x="1840" y="345"/>
                    <a:pt x="1483" y="1"/>
                    <a:pt x="104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a:off x="1287905" y="1178403"/>
              <a:ext cx="27123" cy="23174"/>
            </a:xfrm>
            <a:custGeom>
              <a:rect b="b" l="l" r="r" t="t"/>
              <a:pathLst>
                <a:path extrusionOk="0" h="1573" w="1841">
                  <a:moveTo>
                    <a:pt x="1059" y="1"/>
                  </a:moveTo>
                  <a:cubicBezTo>
                    <a:pt x="358" y="1"/>
                    <a:pt x="1" y="848"/>
                    <a:pt x="504" y="1337"/>
                  </a:cubicBezTo>
                  <a:cubicBezTo>
                    <a:pt x="662" y="1500"/>
                    <a:pt x="858" y="1573"/>
                    <a:pt x="1051" y="1573"/>
                  </a:cubicBezTo>
                  <a:cubicBezTo>
                    <a:pt x="1453" y="1573"/>
                    <a:pt x="1840" y="1256"/>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a:off x="1410745" y="1178403"/>
              <a:ext cx="27123" cy="23174"/>
            </a:xfrm>
            <a:custGeom>
              <a:rect b="b" l="l" r="r" t="t"/>
              <a:pathLst>
                <a:path extrusionOk="0" h="1573" w="1841">
                  <a:moveTo>
                    <a:pt x="1060" y="1"/>
                  </a:moveTo>
                  <a:cubicBezTo>
                    <a:pt x="358" y="1"/>
                    <a:pt x="1" y="848"/>
                    <a:pt x="504" y="1337"/>
                  </a:cubicBezTo>
                  <a:cubicBezTo>
                    <a:pt x="662" y="1500"/>
                    <a:pt x="858" y="1573"/>
                    <a:pt x="1051" y="1573"/>
                  </a:cubicBezTo>
                  <a:cubicBezTo>
                    <a:pt x="1453" y="1573"/>
                    <a:pt x="1841" y="1256"/>
                    <a:pt x="1841" y="782"/>
                  </a:cubicBezTo>
                  <a:cubicBezTo>
                    <a:pt x="1841" y="345"/>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a:off x="1533644" y="1178403"/>
              <a:ext cx="27270" cy="23174"/>
            </a:xfrm>
            <a:custGeom>
              <a:rect b="b" l="l" r="r" t="t"/>
              <a:pathLst>
                <a:path extrusionOk="0" h="1573" w="1851">
                  <a:moveTo>
                    <a:pt x="1053" y="1"/>
                  </a:moveTo>
                  <a:cubicBezTo>
                    <a:pt x="349" y="1"/>
                    <a:pt x="1" y="851"/>
                    <a:pt x="500" y="1337"/>
                  </a:cubicBezTo>
                  <a:cubicBezTo>
                    <a:pt x="659" y="1500"/>
                    <a:pt x="856" y="1573"/>
                    <a:pt x="1050" y="1573"/>
                  </a:cubicBezTo>
                  <a:cubicBezTo>
                    <a:pt x="1457" y="1573"/>
                    <a:pt x="1850" y="1256"/>
                    <a:pt x="1850" y="782"/>
                  </a:cubicBezTo>
                  <a:cubicBezTo>
                    <a:pt x="1850" y="358"/>
                    <a:pt x="1493" y="1"/>
                    <a:pt x="1069" y="1"/>
                  </a:cubicBezTo>
                  <a:cubicBezTo>
                    <a:pt x="1064" y="1"/>
                    <a:pt x="1058" y="1"/>
                    <a:pt x="1053"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a:off x="1656630" y="1178403"/>
              <a:ext cx="27123" cy="23248"/>
            </a:xfrm>
            <a:custGeom>
              <a:rect b="b" l="l" r="r" t="t"/>
              <a:pathLst>
                <a:path extrusionOk="0" h="1578" w="1841">
                  <a:moveTo>
                    <a:pt x="1059" y="1"/>
                  </a:moveTo>
                  <a:cubicBezTo>
                    <a:pt x="345" y="1"/>
                    <a:pt x="1" y="848"/>
                    <a:pt x="490" y="1351"/>
                  </a:cubicBezTo>
                  <a:cubicBezTo>
                    <a:pt x="651" y="1507"/>
                    <a:pt x="847" y="1577"/>
                    <a:pt x="1039" y="1577"/>
                  </a:cubicBezTo>
                  <a:cubicBezTo>
                    <a:pt x="1448" y="1577"/>
                    <a:pt x="1840" y="1259"/>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304776" y="1301626"/>
              <a:ext cx="27108" cy="23189"/>
            </a:xfrm>
            <a:custGeom>
              <a:rect b="b" l="l" r="r" t="t"/>
              <a:pathLst>
                <a:path extrusionOk="0" h="1574" w="1840">
                  <a:moveTo>
                    <a:pt x="1082" y="1"/>
                  </a:moveTo>
                  <a:cubicBezTo>
                    <a:pt x="1074" y="1"/>
                    <a:pt x="1067" y="1"/>
                    <a:pt x="1059" y="1"/>
                  </a:cubicBezTo>
                  <a:cubicBezTo>
                    <a:pt x="358" y="1"/>
                    <a:pt x="0" y="848"/>
                    <a:pt x="490" y="1338"/>
                  </a:cubicBezTo>
                  <a:cubicBezTo>
                    <a:pt x="653" y="1501"/>
                    <a:pt x="852" y="1574"/>
                    <a:pt x="1046" y="1574"/>
                  </a:cubicBezTo>
                  <a:cubicBezTo>
                    <a:pt x="1453" y="1574"/>
                    <a:pt x="1840" y="1257"/>
                    <a:pt x="1840" y="782"/>
                  </a:cubicBezTo>
                  <a:cubicBezTo>
                    <a:pt x="1840" y="353"/>
                    <a:pt x="1495" y="1"/>
                    <a:pt x="1082"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427616" y="1301626"/>
              <a:ext cx="27123" cy="23189"/>
            </a:xfrm>
            <a:custGeom>
              <a:rect b="b" l="l" r="r" t="t"/>
              <a:pathLst>
                <a:path extrusionOk="0" h="1574" w="1841">
                  <a:moveTo>
                    <a:pt x="1083" y="1"/>
                  </a:moveTo>
                  <a:cubicBezTo>
                    <a:pt x="1075" y="1"/>
                    <a:pt x="1067" y="1"/>
                    <a:pt x="1059" y="1"/>
                  </a:cubicBezTo>
                  <a:cubicBezTo>
                    <a:pt x="358" y="1"/>
                    <a:pt x="1" y="848"/>
                    <a:pt x="503" y="1338"/>
                  </a:cubicBezTo>
                  <a:cubicBezTo>
                    <a:pt x="662" y="1501"/>
                    <a:pt x="858" y="1574"/>
                    <a:pt x="1051" y="1574"/>
                  </a:cubicBezTo>
                  <a:cubicBezTo>
                    <a:pt x="1453" y="1574"/>
                    <a:pt x="1840" y="1257"/>
                    <a:pt x="1840" y="782"/>
                  </a:cubicBezTo>
                  <a:cubicBezTo>
                    <a:pt x="1840" y="353"/>
                    <a:pt x="1508" y="1"/>
                    <a:pt x="1083"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550455" y="1301626"/>
              <a:ext cx="27314" cy="23189"/>
            </a:xfrm>
            <a:custGeom>
              <a:rect b="b" l="l" r="r" t="t"/>
              <a:pathLst>
                <a:path extrusionOk="0" h="1574" w="1854">
                  <a:moveTo>
                    <a:pt x="1083" y="1"/>
                  </a:moveTo>
                  <a:cubicBezTo>
                    <a:pt x="1075" y="1"/>
                    <a:pt x="1067" y="1"/>
                    <a:pt x="1060" y="1"/>
                  </a:cubicBezTo>
                  <a:cubicBezTo>
                    <a:pt x="358" y="1"/>
                    <a:pt x="1" y="848"/>
                    <a:pt x="504" y="1338"/>
                  </a:cubicBezTo>
                  <a:cubicBezTo>
                    <a:pt x="662" y="1501"/>
                    <a:pt x="860" y="1574"/>
                    <a:pt x="1054" y="1574"/>
                  </a:cubicBezTo>
                  <a:cubicBezTo>
                    <a:pt x="1460" y="1574"/>
                    <a:pt x="1854" y="1257"/>
                    <a:pt x="1854" y="782"/>
                  </a:cubicBezTo>
                  <a:cubicBezTo>
                    <a:pt x="1854" y="353"/>
                    <a:pt x="1509" y="1"/>
                    <a:pt x="1083"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3"/>
            <p:cNvSpPr/>
            <p:nvPr/>
          </p:nvSpPr>
          <p:spPr>
            <a:xfrm>
              <a:off x="673545" y="1301626"/>
              <a:ext cx="27064" cy="23189"/>
            </a:xfrm>
            <a:custGeom>
              <a:rect b="b" l="l" r="r" t="t"/>
              <a:pathLst>
                <a:path extrusionOk="0" h="1574" w="1837">
                  <a:moveTo>
                    <a:pt x="1066" y="1"/>
                  </a:moveTo>
                  <a:cubicBezTo>
                    <a:pt x="1059" y="1"/>
                    <a:pt x="1051" y="1"/>
                    <a:pt x="1043" y="1"/>
                  </a:cubicBezTo>
                  <a:cubicBezTo>
                    <a:pt x="1037" y="1"/>
                    <a:pt x="1032" y="1"/>
                    <a:pt x="1027" y="1"/>
                  </a:cubicBezTo>
                  <a:cubicBezTo>
                    <a:pt x="336" y="1"/>
                    <a:pt x="1" y="852"/>
                    <a:pt x="487" y="1338"/>
                  </a:cubicBezTo>
                  <a:cubicBezTo>
                    <a:pt x="650" y="1501"/>
                    <a:pt x="849" y="1574"/>
                    <a:pt x="1043" y="1574"/>
                  </a:cubicBezTo>
                  <a:cubicBezTo>
                    <a:pt x="1450" y="1574"/>
                    <a:pt x="1837" y="1257"/>
                    <a:pt x="1837" y="782"/>
                  </a:cubicBezTo>
                  <a:cubicBezTo>
                    <a:pt x="1837" y="353"/>
                    <a:pt x="1492" y="1"/>
                    <a:pt x="106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3"/>
            <p:cNvSpPr/>
            <p:nvPr/>
          </p:nvSpPr>
          <p:spPr>
            <a:xfrm>
              <a:off x="796341" y="1301626"/>
              <a:ext cx="27123" cy="23189"/>
            </a:xfrm>
            <a:custGeom>
              <a:rect b="b" l="l" r="r" t="t"/>
              <a:pathLst>
                <a:path extrusionOk="0" h="1574" w="1841">
                  <a:moveTo>
                    <a:pt x="1083" y="1"/>
                  </a:moveTo>
                  <a:cubicBezTo>
                    <a:pt x="1075" y="1"/>
                    <a:pt x="1067" y="1"/>
                    <a:pt x="1059" y="1"/>
                  </a:cubicBezTo>
                  <a:cubicBezTo>
                    <a:pt x="358" y="1"/>
                    <a:pt x="0" y="848"/>
                    <a:pt x="503" y="1338"/>
                  </a:cubicBezTo>
                  <a:cubicBezTo>
                    <a:pt x="662" y="1501"/>
                    <a:pt x="858" y="1574"/>
                    <a:pt x="1051" y="1574"/>
                  </a:cubicBezTo>
                  <a:cubicBezTo>
                    <a:pt x="1453" y="1574"/>
                    <a:pt x="1840" y="1257"/>
                    <a:pt x="1840" y="782"/>
                  </a:cubicBezTo>
                  <a:cubicBezTo>
                    <a:pt x="1840" y="353"/>
                    <a:pt x="1508" y="1"/>
                    <a:pt x="1083"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919180" y="1301626"/>
              <a:ext cx="27123" cy="23189"/>
            </a:xfrm>
            <a:custGeom>
              <a:rect b="b" l="l" r="r" t="t"/>
              <a:pathLst>
                <a:path extrusionOk="0" h="1574" w="1841">
                  <a:moveTo>
                    <a:pt x="1083" y="1"/>
                  </a:moveTo>
                  <a:cubicBezTo>
                    <a:pt x="1075" y="1"/>
                    <a:pt x="1067" y="1"/>
                    <a:pt x="1060" y="1"/>
                  </a:cubicBezTo>
                  <a:cubicBezTo>
                    <a:pt x="358" y="1"/>
                    <a:pt x="1" y="848"/>
                    <a:pt x="504" y="1338"/>
                  </a:cubicBezTo>
                  <a:cubicBezTo>
                    <a:pt x="662" y="1501"/>
                    <a:pt x="858" y="1574"/>
                    <a:pt x="1051" y="1574"/>
                  </a:cubicBezTo>
                  <a:cubicBezTo>
                    <a:pt x="1453" y="1574"/>
                    <a:pt x="1840" y="1257"/>
                    <a:pt x="1840" y="782"/>
                  </a:cubicBezTo>
                  <a:cubicBezTo>
                    <a:pt x="1840" y="353"/>
                    <a:pt x="1509" y="1"/>
                    <a:pt x="1083"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1042226" y="1301626"/>
              <a:ext cx="27108" cy="23189"/>
            </a:xfrm>
            <a:custGeom>
              <a:rect b="b" l="l" r="r" t="t"/>
              <a:pathLst>
                <a:path extrusionOk="0" h="1574" w="1840">
                  <a:moveTo>
                    <a:pt x="1069" y="1"/>
                  </a:moveTo>
                  <a:cubicBezTo>
                    <a:pt x="1061" y="1"/>
                    <a:pt x="1054" y="1"/>
                    <a:pt x="1046" y="1"/>
                  </a:cubicBezTo>
                  <a:cubicBezTo>
                    <a:pt x="344" y="1"/>
                    <a:pt x="0" y="848"/>
                    <a:pt x="490" y="1338"/>
                  </a:cubicBezTo>
                  <a:cubicBezTo>
                    <a:pt x="648" y="1501"/>
                    <a:pt x="846" y="1574"/>
                    <a:pt x="1040" y="1574"/>
                  </a:cubicBezTo>
                  <a:cubicBezTo>
                    <a:pt x="1446" y="1574"/>
                    <a:pt x="1840" y="1257"/>
                    <a:pt x="1840" y="782"/>
                  </a:cubicBezTo>
                  <a:cubicBezTo>
                    <a:pt x="1840" y="353"/>
                    <a:pt x="1495" y="1"/>
                    <a:pt x="106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3"/>
            <p:cNvSpPr/>
            <p:nvPr/>
          </p:nvSpPr>
          <p:spPr>
            <a:xfrm>
              <a:off x="1165066" y="1301626"/>
              <a:ext cx="27123" cy="23189"/>
            </a:xfrm>
            <a:custGeom>
              <a:rect b="b" l="l" r="r" t="t"/>
              <a:pathLst>
                <a:path extrusionOk="0" h="1574" w="1841">
                  <a:moveTo>
                    <a:pt x="1069" y="1"/>
                  </a:moveTo>
                  <a:cubicBezTo>
                    <a:pt x="1062" y="1"/>
                    <a:pt x="1054" y="1"/>
                    <a:pt x="1046" y="1"/>
                  </a:cubicBezTo>
                  <a:cubicBezTo>
                    <a:pt x="345" y="1"/>
                    <a:pt x="0" y="848"/>
                    <a:pt x="490" y="1338"/>
                  </a:cubicBezTo>
                  <a:cubicBezTo>
                    <a:pt x="653" y="1501"/>
                    <a:pt x="852" y="1574"/>
                    <a:pt x="1046" y="1574"/>
                  </a:cubicBezTo>
                  <a:cubicBezTo>
                    <a:pt x="1453" y="1574"/>
                    <a:pt x="1840" y="1257"/>
                    <a:pt x="1840" y="782"/>
                  </a:cubicBezTo>
                  <a:cubicBezTo>
                    <a:pt x="1840" y="353"/>
                    <a:pt x="1496" y="1"/>
                    <a:pt x="106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3"/>
            <p:cNvSpPr/>
            <p:nvPr/>
          </p:nvSpPr>
          <p:spPr>
            <a:xfrm>
              <a:off x="1287905" y="1301626"/>
              <a:ext cx="27123" cy="23189"/>
            </a:xfrm>
            <a:custGeom>
              <a:rect b="b" l="l" r="r" t="t"/>
              <a:pathLst>
                <a:path extrusionOk="0" h="1574" w="1841">
                  <a:moveTo>
                    <a:pt x="1083" y="1"/>
                  </a:moveTo>
                  <a:cubicBezTo>
                    <a:pt x="1075" y="1"/>
                    <a:pt x="1067" y="1"/>
                    <a:pt x="1059" y="1"/>
                  </a:cubicBezTo>
                  <a:cubicBezTo>
                    <a:pt x="358" y="1"/>
                    <a:pt x="1" y="848"/>
                    <a:pt x="504" y="1338"/>
                  </a:cubicBezTo>
                  <a:cubicBezTo>
                    <a:pt x="662" y="1501"/>
                    <a:pt x="858" y="1574"/>
                    <a:pt x="1051" y="1574"/>
                  </a:cubicBezTo>
                  <a:cubicBezTo>
                    <a:pt x="1453" y="1574"/>
                    <a:pt x="1840" y="1257"/>
                    <a:pt x="1840" y="782"/>
                  </a:cubicBezTo>
                  <a:cubicBezTo>
                    <a:pt x="1840" y="353"/>
                    <a:pt x="1509" y="1"/>
                    <a:pt x="1083"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3"/>
            <p:cNvSpPr/>
            <p:nvPr/>
          </p:nvSpPr>
          <p:spPr>
            <a:xfrm>
              <a:off x="1410745" y="1301626"/>
              <a:ext cx="27123" cy="23189"/>
            </a:xfrm>
            <a:custGeom>
              <a:rect b="b" l="l" r="r" t="t"/>
              <a:pathLst>
                <a:path extrusionOk="0" h="1574" w="1841">
                  <a:moveTo>
                    <a:pt x="1083" y="1"/>
                  </a:moveTo>
                  <a:cubicBezTo>
                    <a:pt x="1075" y="1"/>
                    <a:pt x="1068" y="1"/>
                    <a:pt x="1060" y="1"/>
                  </a:cubicBezTo>
                  <a:cubicBezTo>
                    <a:pt x="358" y="1"/>
                    <a:pt x="1" y="848"/>
                    <a:pt x="504" y="1338"/>
                  </a:cubicBezTo>
                  <a:cubicBezTo>
                    <a:pt x="662" y="1501"/>
                    <a:pt x="858" y="1574"/>
                    <a:pt x="1051" y="1574"/>
                  </a:cubicBezTo>
                  <a:cubicBezTo>
                    <a:pt x="1453" y="1574"/>
                    <a:pt x="1841" y="1257"/>
                    <a:pt x="1841" y="782"/>
                  </a:cubicBezTo>
                  <a:cubicBezTo>
                    <a:pt x="1841" y="353"/>
                    <a:pt x="1509" y="1"/>
                    <a:pt x="1083"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3"/>
            <p:cNvSpPr/>
            <p:nvPr/>
          </p:nvSpPr>
          <p:spPr>
            <a:xfrm>
              <a:off x="1533599" y="1301641"/>
              <a:ext cx="27314" cy="23174"/>
            </a:xfrm>
            <a:custGeom>
              <a:rect b="b" l="l" r="r" t="t"/>
              <a:pathLst>
                <a:path extrusionOk="0" h="1573" w="1854">
                  <a:moveTo>
                    <a:pt x="1059" y="0"/>
                  </a:moveTo>
                  <a:cubicBezTo>
                    <a:pt x="357" y="0"/>
                    <a:pt x="0" y="847"/>
                    <a:pt x="503" y="1337"/>
                  </a:cubicBezTo>
                  <a:cubicBezTo>
                    <a:pt x="666" y="1500"/>
                    <a:pt x="865" y="1573"/>
                    <a:pt x="1059" y="1573"/>
                  </a:cubicBezTo>
                  <a:cubicBezTo>
                    <a:pt x="1466" y="1573"/>
                    <a:pt x="1853" y="1256"/>
                    <a:pt x="1853" y="781"/>
                  </a:cubicBezTo>
                  <a:cubicBezTo>
                    <a:pt x="1853" y="344"/>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3"/>
            <p:cNvSpPr/>
            <p:nvPr/>
          </p:nvSpPr>
          <p:spPr>
            <a:xfrm>
              <a:off x="1656689" y="1301626"/>
              <a:ext cx="27064" cy="23189"/>
            </a:xfrm>
            <a:custGeom>
              <a:rect b="b" l="l" r="r" t="t"/>
              <a:pathLst>
                <a:path extrusionOk="0" h="1574" w="1837">
                  <a:moveTo>
                    <a:pt x="1078" y="1"/>
                  </a:moveTo>
                  <a:cubicBezTo>
                    <a:pt x="1071" y="1"/>
                    <a:pt x="1063" y="1"/>
                    <a:pt x="1055" y="1"/>
                  </a:cubicBezTo>
                  <a:cubicBezTo>
                    <a:pt x="1050" y="1"/>
                    <a:pt x="1045" y="1"/>
                    <a:pt x="1039" y="1"/>
                  </a:cubicBezTo>
                  <a:cubicBezTo>
                    <a:pt x="336" y="1"/>
                    <a:pt x="0" y="852"/>
                    <a:pt x="486" y="1338"/>
                  </a:cubicBezTo>
                  <a:cubicBezTo>
                    <a:pt x="649" y="1501"/>
                    <a:pt x="848" y="1574"/>
                    <a:pt x="1043" y="1574"/>
                  </a:cubicBezTo>
                  <a:cubicBezTo>
                    <a:pt x="1449" y="1574"/>
                    <a:pt x="1836" y="1257"/>
                    <a:pt x="1836" y="782"/>
                  </a:cubicBezTo>
                  <a:cubicBezTo>
                    <a:pt x="1836" y="353"/>
                    <a:pt x="1492" y="1"/>
                    <a:pt x="1078"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3"/>
            <p:cNvSpPr/>
            <p:nvPr/>
          </p:nvSpPr>
          <p:spPr>
            <a:xfrm>
              <a:off x="304776" y="1424672"/>
              <a:ext cx="27108" cy="23292"/>
            </a:xfrm>
            <a:custGeom>
              <a:rect b="b" l="l" r="r" t="t"/>
              <a:pathLst>
                <a:path extrusionOk="0" h="1581" w="1840">
                  <a:moveTo>
                    <a:pt x="1059" y="1"/>
                  </a:moveTo>
                  <a:cubicBezTo>
                    <a:pt x="344" y="1"/>
                    <a:pt x="0" y="848"/>
                    <a:pt x="490" y="1351"/>
                  </a:cubicBezTo>
                  <a:cubicBezTo>
                    <a:pt x="653" y="1509"/>
                    <a:pt x="851" y="1580"/>
                    <a:pt x="1046" y="1580"/>
                  </a:cubicBezTo>
                  <a:cubicBezTo>
                    <a:pt x="1452" y="1580"/>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a:off x="427616" y="1424672"/>
              <a:ext cx="27123" cy="23292"/>
            </a:xfrm>
            <a:custGeom>
              <a:rect b="b" l="l" r="r" t="t"/>
              <a:pathLst>
                <a:path extrusionOk="0" h="1581" w="1841">
                  <a:moveTo>
                    <a:pt x="1059" y="1"/>
                  </a:moveTo>
                  <a:cubicBezTo>
                    <a:pt x="358" y="1"/>
                    <a:pt x="1" y="848"/>
                    <a:pt x="503" y="1351"/>
                  </a:cubicBezTo>
                  <a:cubicBezTo>
                    <a:pt x="662" y="1509"/>
                    <a:pt x="858" y="1580"/>
                    <a:pt x="1050" y="1580"/>
                  </a:cubicBezTo>
                  <a:cubicBezTo>
                    <a:pt x="1453" y="1580"/>
                    <a:pt x="1840" y="1269"/>
                    <a:pt x="1840" y="795"/>
                  </a:cubicBezTo>
                  <a:cubicBezTo>
                    <a:pt x="1840" y="358"/>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3"/>
            <p:cNvSpPr/>
            <p:nvPr/>
          </p:nvSpPr>
          <p:spPr>
            <a:xfrm>
              <a:off x="550455" y="1424672"/>
              <a:ext cx="27314" cy="23380"/>
            </a:xfrm>
            <a:custGeom>
              <a:rect b="b" l="l" r="r" t="t"/>
              <a:pathLst>
                <a:path extrusionOk="0" h="1587" w="1854">
                  <a:moveTo>
                    <a:pt x="1060" y="1"/>
                  </a:moveTo>
                  <a:cubicBezTo>
                    <a:pt x="358" y="1"/>
                    <a:pt x="1" y="861"/>
                    <a:pt x="504" y="1351"/>
                  </a:cubicBezTo>
                  <a:cubicBezTo>
                    <a:pt x="667" y="1514"/>
                    <a:pt x="865" y="1586"/>
                    <a:pt x="1060" y="1586"/>
                  </a:cubicBezTo>
                  <a:cubicBezTo>
                    <a:pt x="1466" y="1586"/>
                    <a:pt x="1854" y="1269"/>
                    <a:pt x="1854" y="795"/>
                  </a:cubicBezTo>
                  <a:cubicBezTo>
                    <a:pt x="1854" y="358"/>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673310" y="1424672"/>
              <a:ext cx="27299" cy="23380"/>
            </a:xfrm>
            <a:custGeom>
              <a:rect b="b" l="l" r="r" t="t"/>
              <a:pathLst>
                <a:path extrusionOk="0" h="1587" w="1853">
                  <a:moveTo>
                    <a:pt x="1059" y="1"/>
                  </a:moveTo>
                  <a:cubicBezTo>
                    <a:pt x="357" y="1"/>
                    <a:pt x="0" y="861"/>
                    <a:pt x="503" y="1351"/>
                  </a:cubicBezTo>
                  <a:cubicBezTo>
                    <a:pt x="666" y="1514"/>
                    <a:pt x="865" y="1586"/>
                    <a:pt x="1059" y="1586"/>
                  </a:cubicBezTo>
                  <a:cubicBezTo>
                    <a:pt x="1466" y="1586"/>
                    <a:pt x="1853" y="1269"/>
                    <a:pt x="1853" y="795"/>
                  </a:cubicBezTo>
                  <a:cubicBezTo>
                    <a:pt x="1853" y="358"/>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a:off x="796341" y="1424672"/>
              <a:ext cx="27123" cy="23292"/>
            </a:xfrm>
            <a:custGeom>
              <a:rect b="b" l="l" r="r" t="t"/>
              <a:pathLst>
                <a:path extrusionOk="0" h="1581" w="1841">
                  <a:moveTo>
                    <a:pt x="1059" y="1"/>
                  </a:moveTo>
                  <a:cubicBezTo>
                    <a:pt x="358" y="1"/>
                    <a:pt x="0" y="848"/>
                    <a:pt x="503" y="1351"/>
                  </a:cubicBezTo>
                  <a:cubicBezTo>
                    <a:pt x="662" y="1509"/>
                    <a:pt x="858" y="1580"/>
                    <a:pt x="1050" y="1580"/>
                  </a:cubicBezTo>
                  <a:cubicBezTo>
                    <a:pt x="1453" y="1580"/>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a:off x="919180" y="1424672"/>
              <a:ext cx="27123" cy="23292"/>
            </a:xfrm>
            <a:custGeom>
              <a:rect b="b" l="l" r="r" t="t"/>
              <a:pathLst>
                <a:path extrusionOk="0" h="1581" w="1841">
                  <a:moveTo>
                    <a:pt x="1060" y="1"/>
                  </a:moveTo>
                  <a:cubicBezTo>
                    <a:pt x="358" y="1"/>
                    <a:pt x="1" y="848"/>
                    <a:pt x="504" y="1351"/>
                  </a:cubicBezTo>
                  <a:cubicBezTo>
                    <a:pt x="662" y="1509"/>
                    <a:pt x="858" y="1580"/>
                    <a:pt x="1050" y="1580"/>
                  </a:cubicBezTo>
                  <a:cubicBezTo>
                    <a:pt x="1453" y="1580"/>
                    <a:pt x="1840" y="1269"/>
                    <a:pt x="1840" y="795"/>
                  </a:cubicBezTo>
                  <a:cubicBezTo>
                    <a:pt x="1840" y="358"/>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3"/>
            <p:cNvSpPr/>
            <p:nvPr/>
          </p:nvSpPr>
          <p:spPr>
            <a:xfrm>
              <a:off x="1042226" y="1424672"/>
              <a:ext cx="27108" cy="23292"/>
            </a:xfrm>
            <a:custGeom>
              <a:rect b="b" l="l" r="r" t="t"/>
              <a:pathLst>
                <a:path extrusionOk="0" h="1581" w="1840">
                  <a:moveTo>
                    <a:pt x="1046" y="1"/>
                  </a:moveTo>
                  <a:cubicBezTo>
                    <a:pt x="344" y="1"/>
                    <a:pt x="0" y="848"/>
                    <a:pt x="490" y="1351"/>
                  </a:cubicBezTo>
                  <a:cubicBezTo>
                    <a:pt x="653" y="1509"/>
                    <a:pt x="851" y="1580"/>
                    <a:pt x="1046" y="1580"/>
                  </a:cubicBezTo>
                  <a:cubicBezTo>
                    <a:pt x="1452" y="1580"/>
                    <a:pt x="1840" y="1269"/>
                    <a:pt x="1840" y="795"/>
                  </a:cubicBezTo>
                  <a:cubicBezTo>
                    <a:pt x="1840" y="358"/>
                    <a:pt x="1483" y="1"/>
                    <a:pt x="104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1165066" y="1424672"/>
              <a:ext cx="27123" cy="23292"/>
            </a:xfrm>
            <a:custGeom>
              <a:rect b="b" l="l" r="r" t="t"/>
              <a:pathLst>
                <a:path extrusionOk="0" h="1581" w="1841">
                  <a:moveTo>
                    <a:pt x="1046" y="1"/>
                  </a:moveTo>
                  <a:cubicBezTo>
                    <a:pt x="345" y="1"/>
                    <a:pt x="0" y="848"/>
                    <a:pt x="490" y="1351"/>
                  </a:cubicBezTo>
                  <a:cubicBezTo>
                    <a:pt x="653" y="1509"/>
                    <a:pt x="852" y="1580"/>
                    <a:pt x="1046" y="1580"/>
                  </a:cubicBezTo>
                  <a:cubicBezTo>
                    <a:pt x="1453" y="1580"/>
                    <a:pt x="1840" y="1269"/>
                    <a:pt x="1840" y="795"/>
                  </a:cubicBezTo>
                  <a:cubicBezTo>
                    <a:pt x="1840" y="358"/>
                    <a:pt x="1483" y="1"/>
                    <a:pt x="104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a:off x="1287905" y="1424672"/>
              <a:ext cx="27123" cy="23292"/>
            </a:xfrm>
            <a:custGeom>
              <a:rect b="b" l="l" r="r" t="t"/>
              <a:pathLst>
                <a:path extrusionOk="0" h="1581" w="1841">
                  <a:moveTo>
                    <a:pt x="1059" y="1"/>
                  </a:moveTo>
                  <a:cubicBezTo>
                    <a:pt x="358" y="1"/>
                    <a:pt x="1" y="848"/>
                    <a:pt x="504" y="1351"/>
                  </a:cubicBezTo>
                  <a:cubicBezTo>
                    <a:pt x="662" y="1509"/>
                    <a:pt x="858" y="1580"/>
                    <a:pt x="1050" y="1580"/>
                  </a:cubicBezTo>
                  <a:cubicBezTo>
                    <a:pt x="1453" y="1580"/>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a:off x="1410745" y="1424672"/>
              <a:ext cx="27123" cy="23292"/>
            </a:xfrm>
            <a:custGeom>
              <a:rect b="b" l="l" r="r" t="t"/>
              <a:pathLst>
                <a:path extrusionOk="0" h="1581" w="1841">
                  <a:moveTo>
                    <a:pt x="1060" y="1"/>
                  </a:moveTo>
                  <a:cubicBezTo>
                    <a:pt x="358" y="1"/>
                    <a:pt x="1" y="848"/>
                    <a:pt x="504" y="1351"/>
                  </a:cubicBezTo>
                  <a:cubicBezTo>
                    <a:pt x="662" y="1509"/>
                    <a:pt x="858" y="1580"/>
                    <a:pt x="1051" y="1580"/>
                  </a:cubicBezTo>
                  <a:cubicBezTo>
                    <a:pt x="1453" y="1580"/>
                    <a:pt x="1841" y="1269"/>
                    <a:pt x="1841" y="795"/>
                  </a:cubicBezTo>
                  <a:cubicBezTo>
                    <a:pt x="1841" y="358"/>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a:off x="1533599" y="1424672"/>
              <a:ext cx="27314" cy="23380"/>
            </a:xfrm>
            <a:custGeom>
              <a:rect b="b" l="l" r="r" t="t"/>
              <a:pathLst>
                <a:path extrusionOk="0" h="1587" w="1854">
                  <a:moveTo>
                    <a:pt x="1059" y="1"/>
                  </a:moveTo>
                  <a:cubicBezTo>
                    <a:pt x="357" y="1"/>
                    <a:pt x="0" y="861"/>
                    <a:pt x="503" y="1351"/>
                  </a:cubicBezTo>
                  <a:cubicBezTo>
                    <a:pt x="666" y="1514"/>
                    <a:pt x="865" y="1586"/>
                    <a:pt x="1059" y="1586"/>
                  </a:cubicBezTo>
                  <a:cubicBezTo>
                    <a:pt x="1466" y="1586"/>
                    <a:pt x="1853" y="1269"/>
                    <a:pt x="1853" y="795"/>
                  </a:cubicBezTo>
                  <a:cubicBezTo>
                    <a:pt x="1853" y="358"/>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1656630" y="1424672"/>
              <a:ext cx="27123" cy="23380"/>
            </a:xfrm>
            <a:custGeom>
              <a:rect b="b" l="l" r="r" t="t"/>
              <a:pathLst>
                <a:path extrusionOk="0" h="1587" w="1841">
                  <a:moveTo>
                    <a:pt x="1059" y="1"/>
                  </a:moveTo>
                  <a:cubicBezTo>
                    <a:pt x="345" y="1"/>
                    <a:pt x="1" y="861"/>
                    <a:pt x="490" y="1351"/>
                  </a:cubicBezTo>
                  <a:cubicBezTo>
                    <a:pt x="653" y="1514"/>
                    <a:pt x="852" y="1586"/>
                    <a:pt x="1047" y="1586"/>
                  </a:cubicBezTo>
                  <a:cubicBezTo>
                    <a:pt x="1453" y="1586"/>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3"/>
            <p:cNvSpPr/>
            <p:nvPr/>
          </p:nvSpPr>
          <p:spPr>
            <a:xfrm>
              <a:off x="304776" y="1547909"/>
              <a:ext cx="27108" cy="23277"/>
            </a:xfrm>
            <a:custGeom>
              <a:rect b="b" l="l" r="r" t="t"/>
              <a:pathLst>
                <a:path extrusionOk="0" h="1580" w="1840">
                  <a:moveTo>
                    <a:pt x="1059" y="0"/>
                  </a:moveTo>
                  <a:cubicBezTo>
                    <a:pt x="344" y="0"/>
                    <a:pt x="0" y="847"/>
                    <a:pt x="490" y="1350"/>
                  </a:cubicBezTo>
                  <a:cubicBezTo>
                    <a:pt x="653" y="1509"/>
                    <a:pt x="851" y="1580"/>
                    <a:pt x="1046" y="1580"/>
                  </a:cubicBezTo>
                  <a:cubicBezTo>
                    <a:pt x="1452" y="1580"/>
                    <a:pt x="1840" y="1269"/>
                    <a:pt x="1840" y="794"/>
                  </a:cubicBezTo>
                  <a:cubicBezTo>
                    <a:pt x="1840" y="358"/>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3"/>
            <p:cNvSpPr/>
            <p:nvPr/>
          </p:nvSpPr>
          <p:spPr>
            <a:xfrm>
              <a:off x="427616" y="1547909"/>
              <a:ext cx="27123" cy="23277"/>
            </a:xfrm>
            <a:custGeom>
              <a:rect b="b" l="l" r="r" t="t"/>
              <a:pathLst>
                <a:path extrusionOk="0" h="1580" w="1841">
                  <a:moveTo>
                    <a:pt x="1059" y="0"/>
                  </a:moveTo>
                  <a:cubicBezTo>
                    <a:pt x="358" y="0"/>
                    <a:pt x="1" y="847"/>
                    <a:pt x="503" y="1350"/>
                  </a:cubicBezTo>
                  <a:cubicBezTo>
                    <a:pt x="662" y="1509"/>
                    <a:pt x="858" y="1580"/>
                    <a:pt x="1050" y="1580"/>
                  </a:cubicBezTo>
                  <a:cubicBezTo>
                    <a:pt x="1453" y="1580"/>
                    <a:pt x="1840" y="1269"/>
                    <a:pt x="1840" y="794"/>
                  </a:cubicBezTo>
                  <a:cubicBezTo>
                    <a:pt x="1840" y="358"/>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550455" y="1547909"/>
              <a:ext cx="27314" cy="23277"/>
            </a:xfrm>
            <a:custGeom>
              <a:rect b="b" l="l" r="r" t="t"/>
              <a:pathLst>
                <a:path extrusionOk="0" h="1580" w="1854">
                  <a:moveTo>
                    <a:pt x="1060" y="0"/>
                  </a:moveTo>
                  <a:cubicBezTo>
                    <a:pt x="358" y="0"/>
                    <a:pt x="1" y="847"/>
                    <a:pt x="504" y="1350"/>
                  </a:cubicBezTo>
                  <a:cubicBezTo>
                    <a:pt x="666" y="1509"/>
                    <a:pt x="865" y="1580"/>
                    <a:pt x="1060" y="1580"/>
                  </a:cubicBezTo>
                  <a:cubicBezTo>
                    <a:pt x="1466" y="1580"/>
                    <a:pt x="1854" y="1269"/>
                    <a:pt x="1854" y="794"/>
                  </a:cubicBezTo>
                  <a:cubicBezTo>
                    <a:pt x="1854" y="358"/>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p:nvPr/>
          </p:nvSpPr>
          <p:spPr>
            <a:xfrm>
              <a:off x="673310" y="1547909"/>
              <a:ext cx="27299" cy="23366"/>
            </a:xfrm>
            <a:custGeom>
              <a:rect b="b" l="l" r="r" t="t"/>
              <a:pathLst>
                <a:path extrusionOk="0" h="1586" w="1853">
                  <a:moveTo>
                    <a:pt x="1059" y="0"/>
                  </a:moveTo>
                  <a:cubicBezTo>
                    <a:pt x="357" y="0"/>
                    <a:pt x="0" y="847"/>
                    <a:pt x="503" y="1350"/>
                  </a:cubicBezTo>
                  <a:cubicBezTo>
                    <a:pt x="666" y="1513"/>
                    <a:pt x="865" y="1586"/>
                    <a:pt x="1059" y="1586"/>
                  </a:cubicBezTo>
                  <a:cubicBezTo>
                    <a:pt x="1466" y="1586"/>
                    <a:pt x="1853" y="1269"/>
                    <a:pt x="1853" y="794"/>
                  </a:cubicBezTo>
                  <a:cubicBezTo>
                    <a:pt x="1853" y="358"/>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3"/>
            <p:cNvSpPr/>
            <p:nvPr/>
          </p:nvSpPr>
          <p:spPr>
            <a:xfrm>
              <a:off x="796341" y="1547909"/>
              <a:ext cx="27123" cy="23277"/>
            </a:xfrm>
            <a:custGeom>
              <a:rect b="b" l="l" r="r" t="t"/>
              <a:pathLst>
                <a:path extrusionOk="0" h="1580" w="1841">
                  <a:moveTo>
                    <a:pt x="1059" y="0"/>
                  </a:moveTo>
                  <a:cubicBezTo>
                    <a:pt x="358" y="0"/>
                    <a:pt x="0" y="847"/>
                    <a:pt x="503" y="1350"/>
                  </a:cubicBezTo>
                  <a:cubicBezTo>
                    <a:pt x="662" y="1509"/>
                    <a:pt x="858" y="1580"/>
                    <a:pt x="1050" y="1580"/>
                  </a:cubicBezTo>
                  <a:cubicBezTo>
                    <a:pt x="1453" y="1580"/>
                    <a:pt x="1840" y="1269"/>
                    <a:pt x="1840" y="794"/>
                  </a:cubicBezTo>
                  <a:cubicBezTo>
                    <a:pt x="1840" y="358"/>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919180" y="1547909"/>
              <a:ext cx="27123" cy="23277"/>
            </a:xfrm>
            <a:custGeom>
              <a:rect b="b" l="l" r="r" t="t"/>
              <a:pathLst>
                <a:path extrusionOk="0" h="1580" w="1841">
                  <a:moveTo>
                    <a:pt x="1060" y="0"/>
                  </a:moveTo>
                  <a:cubicBezTo>
                    <a:pt x="358" y="0"/>
                    <a:pt x="1" y="847"/>
                    <a:pt x="504" y="1350"/>
                  </a:cubicBezTo>
                  <a:cubicBezTo>
                    <a:pt x="662" y="1509"/>
                    <a:pt x="858" y="1580"/>
                    <a:pt x="1050" y="1580"/>
                  </a:cubicBezTo>
                  <a:cubicBezTo>
                    <a:pt x="1453" y="1580"/>
                    <a:pt x="1840" y="1269"/>
                    <a:pt x="1840" y="794"/>
                  </a:cubicBezTo>
                  <a:cubicBezTo>
                    <a:pt x="1840" y="358"/>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1042226" y="1547909"/>
              <a:ext cx="27108" cy="23277"/>
            </a:xfrm>
            <a:custGeom>
              <a:rect b="b" l="l" r="r" t="t"/>
              <a:pathLst>
                <a:path extrusionOk="0" h="1580" w="1840">
                  <a:moveTo>
                    <a:pt x="1046" y="0"/>
                  </a:moveTo>
                  <a:cubicBezTo>
                    <a:pt x="344" y="0"/>
                    <a:pt x="0" y="847"/>
                    <a:pt x="490" y="1350"/>
                  </a:cubicBezTo>
                  <a:cubicBezTo>
                    <a:pt x="653" y="1509"/>
                    <a:pt x="851" y="1580"/>
                    <a:pt x="1046" y="1580"/>
                  </a:cubicBezTo>
                  <a:cubicBezTo>
                    <a:pt x="1452" y="1580"/>
                    <a:pt x="1840" y="1269"/>
                    <a:pt x="1840" y="794"/>
                  </a:cubicBezTo>
                  <a:cubicBezTo>
                    <a:pt x="1840" y="358"/>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1165066" y="1547909"/>
              <a:ext cx="27123" cy="23277"/>
            </a:xfrm>
            <a:custGeom>
              <a:rect b="b" l="l" r="r" t="t"/>
              <a:pathLst>
                <a:path extrusionOk="0" h="1580" w="1841">
                  <a:moveTo>
                    <a:pt x="1046" y="0"/>
                  </a:moveTo>
                  <a:cubicBezTo>
                    <a:pt x="345" y="0"/>
                    <a:pt x="0" y="847"/>
                    <a:pt x="490" y="1350"/>
                  </a:cubicBezTo>
                  <a:cubicBezTo>
                    <a:pt x="653" y="1509"/>
                    <a:pt x="852" y="1580"/>
                    <a:pt x="1046" y="1580"/>
                  </a:cubicBezTo>
                  <a:cubicBezTo>
                    <a:pt x="1453" y="1580"/>
                    <a:pt x="1840" y="1269"/>
                    <a:pt x="1840" y="794"/>
                  </a:cubicBezTo>
                  <a:cubicBezTo>
                    <a:pt x="1840" y="358"/>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nvSpPr>
          <p:spPr>
            <a:xfrm>
              <a:off x="1287905" y="1547909"/>
              <a:ext cx="27123" cy="23277"/>
            </a:xfrm>
            <a:custGeom>
              <a:rect b="b" l="l" r="r" t="t"/>
              <a:pathLst>
                <a:path extrusionOk="0" h="1580" w="1841">
                  <a:moveTo>
                    <a:pt x="1059" y="0"/>
                  </a:moveTo>
                  <a:cubicBezTo>
                    <a:pt x="358" y="0"/>
                    <a:pt x="1" y="847"/>
                    <a:pt x="504" y="1350"/>
                  </a:cubicBezTo>
                  <a:cubicBezTo>
                    <a:pt x="662" y="1509"/>
                    <a:pt x="858" y="1580"/>
                    <a:pt x="1050" y="1580"/>
                  </a:cubicBezTo>
                  <a:cubicBezTo>
                    <a:pt x="1453" y="1580"/>
                    <a:pt x="1840" y="1269"/>
                    <a:pt x="1840" y="794"/>
                  </a:cubicBezTo>
                  <a:cubicBezTo>
                    <a:pt x="1840" y="358"/>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1410745" y="1547909"/>
              <a:ext cx="27123" cy="23277"/>
            </a:xfrm>
            <a:custGeom>
              <a:rect b="b" l="l" r="r" t="t"/>
              <a:pathLst>
                <a:path extrusionOk="0" h="1580" w="1841">
                  <a:moveTo>
                    <a:pt x="1060" y="0"/>
                  </a:moveTo>
                  <a:cubicBezTo>
                    <a:pt x="358" y="0"/>
                    <a:pt x="1" y="847"/>
                    <a:pt x="504" y="1350"/>
                  </a:cubicBezTo>
                  <a:cubicBezTo>
                    <a:pt x="662" y="1509"/>
                    <a:pt x="858" y="1580"/>
                    <a:pt x="1051" y="1580"/>
                  </a:cubicBezTo>
                  <a:cubicBezTo>
                    <a:pt x="1453" y="1580"/>
                    <a:pt x="1841" y="1269"/>
                    <a:pt x="1841" y="794"/>
                  </a:cubicBezTo>
                  <a:cubicBezTo>
                    <a:pt x="1841" y="358"/>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1533599" y="1547909"/>
              <a:ext cx="27314" cy="23277"/>
            </a:xfrm>
            <a:custGeom>
              <a:rect b="b" l="l" r="r" t="t"/>
              <a:pathLst>
                <a:path extrusionOk="0" h="1580" w="1854">
                  <a:moveTo>
                    <a:pt x="1059" y="0"/>
                  </a:moveTo>
                  <a:cubicBezTo>
                    <a:pt x="357" y="0"/>
                    <a:pt x="0" y="847"/>
                    <a:pt x="503" y="1350"/>
                  </a:cubicBezTo>
                  <a:cubicBezTo>
                    <a:pt x="666" y="1509"/>
                    <a:pt x="865" y="1580"/>
                    <a:pt x="1059" y="1580"/>
                  </a:cubicBezTo>
                  <a:cubicBezTo>
                    <a:pt x="1465" y="1580"/>
                    <a:pt x="1853" y="1269"/>
                    <a:pt x="1853" y="794"/>
                  </a:cubicBezTo>
                  <a:cubicBezTo>
                    <a:pt x="1853" y="358"/>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1656630" y="1547909"/>
              <a:ext cx="27123" cy="23366"/>
            </a:xfrm>
            <a:custGeom>
              <a:rect b="b" l="l" r="r" t="t"/>
              <a:pathLst>
                <a:path extrusionOk="0" h="1586" w="1841">
                  <a:moveTo>
                    <a:pt x="1059" y="0"/>
                  </a:moveTo>
                  <a:cubicBezTo>
                    <a:pt x="345" y="0"/>
                    <a:pt x="1" y="847"/>
                    <a:pt x="490" y="1350"/>
                  </a:cubicBezTo>
                  <a:cubicBezTo>
                    <a:pt x="653" y="1513"/>
                    <a:pt x="852" y="1586"/>
                    <a:pt x="1047" y="1586"/>
                  </a:cubicBezTo>
                  <a:cubicBezTo>
                    <a:pt x="1453" y="1586"/>
                    <a:pt x="1840" y="1269"/>
                    <a:pt x="1840" y="794"/>
                  </a:cubicBezTo>
                  <a:cubicBezTo>
                    <a:pt x="1840" y="358"/>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3"/>
            <p:cNvSpPr/>
            <p:nvPr/>
          </p:nvSpPr>
          <p:spPr>
            <a:xfrm>
              <a:off x="304776" y="1671147"/>
              <a:ext cx="27108" cy="23174"/>
            </a:xfrm>
            <a:custGeom>
              <a:rect b="b" l="l" r="r" t="t"/>
              <a:pathLst>
                <a:path extrusionOk="0" h="1573" w="1840">
                  <a:moveTo>
                    <a:pt x="1059" y="0"/>
                  </a:moveTo>
                  <a:cubicBezTo>
                    <a:pt x="344" y="0"/>
                    <a:pt x="0" y="847"/>
                    <a:pt x="490" y="1337"/>
                  </a:cubicBezTo>
                  <a:cubicBezTo>
                    <a:pt x="653" y="1500"/>
                    <a:pt x="852" y="1572"/>
                    <a:pt x="1046" y="1572"/>
                  </a:cubicBezTo>
                  <a:cubicBezTo>
                    <a:pt x="1453" y="1572"/>
                    <a:pt x="1840" y="1255"/>
                    <a:pt x="1840" y="781"/>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3"/>
            <p:cNvSpPr/>
            <p:nvPr/>
          </p:nvSpPr>
          <p:spPr>
            <a:xfrm>
              <a:off x="427616" y="1671147"/>
              <a:ext cx="27123" cy="23174"/>
            </a:xfrm>
            <a:custGeom>
              <a:rect b="b" l="l" r="r" t="t"/>
              <a:pathLst>
                <a:path extrusionOk="0" h="1573" w="1841">
                  <a:moveTo>
                    <a:pt x="1059" y="0"/>
                  </a:moveTo>
                  <a:cubicBezTo>
                    <a:pt x="358" y="0"/>
                    <a:pt x="1" y="847"/>
                    <a:pt x="503" y="1337"/>
                  </a:cubicBezTo>
                  <a:cubicBezTo>
                    <a:pt x="662" y="1500"/>
                    <a:pt x="858" y="1572"/>
                    <a:pt x="1051" y="1572"/>
                  </a:cubicBezTo>
                  <a:cubicBezTo>
                    <a:pt x="1453" y="1572"/>
                    <a:pt x="1840" y="1255"/>
                    <a:pt x="1840" y="781"/>
                  </a:cubicBezTo>
                  <a:cubicBezTo>
                    <a:pt x="1840" y="357"/>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550455" y="1671147"/>
              <a:ext cx="27314" cy="23277"/>
            </a:xfrm>
            <a:custGeom>
              <a:rect b="b" l="l" r="r" t="t"/>
              <a:pathLst>
                <a:path extrusionOk="0" h="1580" w="1854">
                  <a:moveTo>
                    <a:pt x="1060" y="0"/>
                  </a:moveTo>
                  <a:cubicBezTo>
                    <a:pt x="358" y="0"/>
                    <a:pt x="1" y="847"/>
                    <a:pt x="504" y="1350"/>
                  </a:cubicBezTo>
                  <a:cubicBezTo>
                    <a:pt x="666" y="1508"/>
                    <a:pt x="864" y="1579"/>
                    <a:pt x="1058" y="1579"/>
                  </a:cubicBezTo>
                  <a:cubicBezTo>
                    <a:pt x="1465" y="1579"/>
                    <a:pt x="1854" y="1265"/>
                    <a:pt x="1854" y="781"/>
                  </a:cubicBezTo>
                  <a:cubicBezTo>
                    <a:pt x="1854" y="344"/>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673310" y="1671147"/>
              <a:ext cx="27299" cy="23277"/>
            </a:xfrm>
            <a:custGeom>
              <a:rect b="b" l="l" r="r" t="t"/>
              <a:pathLst>
                <a:path extrusionOk="0" h="1580" w="1853">
                  <a:moveTo>
                    <a:pt x="1059" y="0"/>
                  </a:moveTo>
                  <a:cubicBezTo>
                    <a:pt x="357" y="0"/>
                    <a:pt x="0" y="847"/>
                    <a:pt x="503" y="1350"/>
                  </a:cubicBezTo>
                  <a:cubicBezTo>
                    <a:pt x="665" y="1508"/>
                    <a:pt x="863" y="1579"/>
                    <a:pt x="1057" y="1579"/>
                  </a:cubicBezTo>
                  <a:cubicBezTo>
                    <a:pt x="1464" y="1579"/>
                    <a:pt x="1853" y="1265"/>
                    <a:pt x="1853" y="781"/>
                  </a:cubicBezTo>
                  <a:cubicBezTo>
                    <a:pt x="1853" y="357"/>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796341" y="1671147"/>
              <a:ext cx="27123" cy="23174"/>
            </a:xfrm>
            <a:custGeom>
              <a:rect b="b" l="l" r="r" t="t"/>
              <a:pathLst>
                <a:path extrusionOk="0" h="1573" w="1841">
                  <a:moveTo>
                    <a:pt x="1059" y="0"/>
                  </a:moveTo>
                  <a:cubicBezTo>
                    <a:pt x="358" y="0"/>
                    <a:pt x="0" y="847"/>
                    <a:pt x="503" y="1337"/>
                  </a:cubicBezTo>
                  <a:cubicBezTo>
                    <a:pt x="662" y="1500"/>
                    <a:pt x="858" y="1572"/>
                    <a:pt x="1051" y="1572"/>
                  </a:cubicBezTo>
                  <a:cubicBezTo>
                    <a:pt x="1453" y="1572"/>
                    <a:pt x="1840" y="1255"/>
                    <a:pt x="1840" y="781"/>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919180" y="1671147"/>
              <a:ext cx="27123" cy="23174"/>
            </a:xfrm>
            <a:custGeom>
              <a:rect b="b" l="l" r="r" t="t"/>
              <a:pathLst>
                <a:path extrusionOk="0" h="1573" w="1841">
                  <a:moveTo>
                    <a:pt x="1060" y="0"/>
                  </a:moveTo>
                  <a:cubicBezTo>
                    <a:pt x="358" y="0"/>
                    <a:pt x="1" y="847"/>
                    <a:pt x="504" y="1337"/>
                  </a:cubicBezTo>
                  <a:cubicBezTo>
                    <a:pt x="662" y="1500"/>
                    <a:pt x="858" y="1572"/>
                    <a:pt x="1051" y="1572"/>
                  </a:cubicBezTo>
                  <a:cubicBezTo>
                    <a:pt x="1453" y="1572"/>
                    <a:pt x="1840" y="1255"/>
                    <a:pt x="1840" y="781"/>
                  </a:cubicBezTo>
                  <a:cubicBezTo>
                    <a:pt x="1840" y="357"/>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3"/>
            <p:cNvSpPr/>
            <p:nvPr/>
          </p:nvSpPr>
          <p:spPr>
            <a:xfrm>
              <a:off x="1042226" y="1671147"/>
              <a:ext cx="27108" cy="23174"/>
            </a:xfrm>
            <a:custGeom>
              <a:rect b="b" l="l" r="r" t="t"/>
              <a:pathLst>
                <a:path extrusionOk="0" h="1573" w="1840">
                  <a:moveTo>
                    <a:pt x="1046" y="0"/>
                  </a:moveTo>
                  <a:cubicBezTo>
                    <a:pt x="344" y="0"/>
                    <a:pt x="0" y="847"/>
                    <a:pt x="490" y="1337"/>
                  </a:cubicBezTo>
                  <a:cubicBezTo>
                    <a:pt x="653" y="1500"/>
                    <a:pt x="852" y="1572"/>
                    <a:pt x="1046" y="1572"/>
                  </a:cubicBezTo>
                  <a:cubicBezTo>
                    <a:pt x="1453" y="1572"/>
                    <a:pt x="1840" y="1255"/>
                    <a:pt x="1840" y="781"/>
                  </a:cubicBezTo>
                  <a:cubicBezTo>
                    <a:pt x="1840" y="357"/>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3"/>
            <p:cNvSpPr/>
            <p:nvPr/>
          </p:nvSpPr>
          <p:spPr>
            <a:xfrm>
              <a:off x="1165066" y="1671147"/>
              <a:ext cx="27123" cy="23174"/>
            </a:xfrm>
            <a:custGeom>
              <a:rect b="b" l="l" r="r" t="t"/>
              <a:pathLst>
                <a:path extrusionOk="0" h="1573" w="1841">
                  <a:moveTo>
                    <a:pt x="1046" y="0"/>
                  </a:moveTo>
                  <a:cubicBezTo>
                    <a:pt x="345" y="0"/>
                    <a:pt x="0" y="847"/>
                    <a:pt x="490" y="1337"/>
                  </a:cubicBezTo>
                  <a:cubicBezTo>
                    <a:pt x="653" y="1500"/>
                    <a:pt x="852" y="1572"/>
                    <a:pt x="1046" y="1572"/>
                  </a:cubicBezTo>
                  <a:cubicBezTo>
                    <a:pt x="1453" y="1572"/>
                    <a:pt x="1840" y="1255"/>
                    <a:pt x="1840" y="781"/>
                  </a:cubicBezTo>
                  <a:cubicBezTo>
                    <a:pt x="1840" y="357"/>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3"/>
            <p:cNvSpPr/>
            <p:nvPr/>
          </p:nvSpPr>
          <p:spPr>
            <a:xfrm>
              <a:off x="1287905" y="1671147"/>
              <a:ext cx="27123" cy="23174"/>
            </a:xfrm>
            <a:custGeom>
              <a:rect b="b" l="l" r="r" t="t"/>
              <a:pathLst>
                <a:path extrusionOk="0" h="1573" w="1841">
                  <a:moveTo>
                    <a:pt x="1059" y="0"/>
                  </a:moveTo>
                  <a:cubicBezTo>
                    <a:pt x="358" y="0"/>
                    <a:pt x="1" y="847"/>
                    <a:pt x="504" y="1337"/>
                  </a:cubicBezTo>
                  <a:cubicBezTo>
                    <a:pt x="662" y="1500"/>
                    <a:pt x="858" y="1572"/>
                    <a:pt x="1051" y="1572"/>
                  </a:cubicBezTo>
                  <a:cubicBezTo>
                    <a:pt x="1453" y="1572"/>
                    <a:pt x="1840" y="1255"/>
                    <a:pt x="1840" y="781"/>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3"/>
            <p:cNvSpPr/>
            <p:nvPr/>
          </p:nvSpPr>
          <p:spPr>
            <a:xfrm>
              <a:off x="1410745" y="1671147"/>
              <a:ext cx="27123" cy="23174"/>
            </a:xfrm>
            <a:custGeom>
              <a:rect b="b" l="l" r="r" t="t"/>
              <a:pathLst>
                <a:path extrusionOk="0" h="1573" w="1841">
                  <a:moveTo>
                    <a:pt x="1060" y="0"/>
                  </a:moveTo>
                  <a:cubicBezTo>
                    <a:pt x="358" y="0"/>
                    <a:pt x="1" y="847"/>
                    <a:pt x="504" y="1337"/>
                  </a:cubicBezTo>
                  <a:cubicBezTo>
                    <a:pt x="662" y="1500"/>
                    <a:pt x="858" y="1572"/>
                    <a:pt x="1051" y="1572"/>
                  </a:cubicBezTo>
                  <a:cubicBezTo>
                    <a:pt x="1453" y="1572"/>
                    <a:pt x="1841" y="1255"/>
                    <a:pt x="1841" y="781"/>
                  </a:cubicBezTo>
                  <a:cubicBezTo>
                    <a:pt x="1841" y="357"/>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3"/>
            <p:cNvSpPr/>
            <p:nvPr/>
          </p:nvSpPr>
          <p:spPr>
            <a:xfrm>
              <a:off x="1533599" y="1671147"/>
              <a:ext cx="27314" cy="23277"/>
            </a:xfrm>
            <a:custGeom>
              <a:rect b="b" l="l" r="r" t="t"/>
              <a:pathLst>
                <a:path extrusionOk="0" h="1580" w="1854">
                  <a:moveTo>
                    <a:pt x="1059" y="0"/>
                  </a:moveTo>
                  <a:cubicBezTo>
                    <a:pt x="357" y="0"/>
                    <a:pt x="0" y="847"/>
                    <a:pt x="503" y="1350"/>
                  </a:cubicBezTo>
                  <a:cubicBezTo>
                    <a:pt x="665" y="1508"/>
                    <a:pt x="863" y="1579"/>
                    <a:pt x="1057" y="1579"/>
                  </a:cubicBezTo>
                  <a:cubicBezTo>
                    <a:pt x="1464" y="1579"/>
                    <a:pt x="1853" y="1265"/>
                    <a:pt x="1853" y="781"/>
                  </a:cubicBezTo>
                  <a:cubicBezTo>
                    <a:pt x="1853" y="344"/>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3"/>
            <p:cNvSpPr/>
            <p:nvPr/>
          </p:nvSpPr>
          <p:spPr>
            <a:xfrm>
              <a:off x="1656630" y="1671147"/>
              <a:ext cx="27123" cy="23277"/>
            </a:xfrm>
            <a:custGeom>
              <a:rect b="b" l="l" r="r" t="t"/>
              <a:pathLst>
                <a:path extrusionOk="0" h="1580" w="1841">
                  <a:moveTo>
                    <a:pt x="1059" y="0"/>
                  </a:moveTo>
                  <a:cubicBezTo>
                    <a:pt x="345" y="0"/>
                    <a:pt x="1" y="847"/>
                    <a:pt x="490" y="1350"/>
                  </a:cubicBezTo>
                  <a:cubicBezTo>
                    <a:pt x="653" y="1508"/>
                    <a:pt x="851" y="1579"/>
                    <a:pt x="1044" y="1579"/>
                  </a:cubicBezTo>
                  <a:cubicBezTo>
                    <a:pt x="1452" y="1579"/>
                    <a:pt x="1840" y="1265"/>
                    <a:pt x="1840" y="781"/>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3"/>
            <p:cNvSpPr/>
            <p:nvPr/>
          </p:nvSpPr>
          <p:spPr>
            <a:xfrm>
              <a:off x="304776" y="1794369"/>
              <a:ext cx="27108" cy="23174"/>
            </a:xfrm>
            <a:custGeom>
              <a:rect b="b" l="l" r="r" t="t"/>
              <a:pathLst>
                <a:path extrusionOk="0" h="1573" w="1840">
                  <a:moveTo>
                    <a:pt x="1059" y="1"/>
                  </a:moveTo>
                  <a:cubicBezTo>
                    <a:pt x="344" y="1"/>
                    <a:pt x="0" y="848"/>
                    <a:pt x="490" y="1337"/>
                  </a:cubicBezTo>
                  <a:cubicBezTo>
                    <a:pt x="653" y="1500"/>
                    <a:pt x="852" y="1573"/>
                    <a:pt x="1046" y="1573"/>
                  </a:cubicBezTo>
                  <a:cubicBezTo>
                    <a:pt x="1453" y="1573"/>
                    <a:pt x="1840" y="1256"/>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3"/>
            <p:cNvSpPr/>
            <p:nvPr/>
          </p:nvSpPr>
          <p:spPr>
            <a:xfrm>
              <a:off x="427616" y="1794369"/>
              <a:ext cx="27123" cy="23174"/>
            </a:xfrm>
            <a:custGeom>
              <a:rect b="b" l="l" r="r" t="t"/>
              <a:pathLst>
                <a:path extrusionOk="0" h="1573" w="1841">
                  <a:moveTo>
                    <a:pt x="1059" y="1"/>
                  </a:moveTo>
                  <a:cubicBezTo>
                    <a:pt x="358" y="1"/>
                    <a:pt x="1" y="848"/>
                    <a:pt x="503" y="1337"/>
                  </a:cubicBezTo>
                  <a:cubicBezTo>
                    <a:pt x="662" y="1500"/>
                    <a:pt x="858" y="1573"/>
                    <a:pt x="1051" y="1573"/>
                  </a:cubicBezTo>
                  <a:cubicBezTo>
                    <a:pt x="1453" y="1573"/>
                    <a:pt x="1840" y="1256"/>
                    <a:pt x="1840" y="782"/>
                  </a:cubicBezTo>
                  <a:cubicBezTo>
                    <a:pt x="1840" y="345"/>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3"/>
            <p:cNvSpPr/>
            <p:nvPr/>
          </p:nvSpPr>
          <p:spPr>
            <a:xfrm>
              <a:off x="550455" y="1794369"/>
              <a:ext cx="27314" cy="23174"/>
            </a:xfrm>
            <a:custGeom>
              <a:rect b="b" l="l" r="r" t="t"/>
              <a:pathLst>
                <a:path extrusionOk="0" h="1573" w="1854">
                  <a:moveTo>
                    <a:pt x="1060" y="1"/>
                  </a:moveTo>
                  <a:cubicBezTo>
                    <a:pt x="358" y="1"/>
                    <a:pt x="1" y="848"/>
                    <a:pt x="504" y="1337"/>
                  </a:cubicBezTo>
                  <a:cubicBezTo>
                    <a:pt x="667" y="1500"/>
                    <a:pt x="865" y="1573"/>
                    <a:pt x="1060" y="1573"/>
                  </a:cubicBezTo>
                  <a:cubicBezTo>
                    <a:pt x="1466" y="1573"/>
                    <a:pt x="1854" y="1256"/>
                    <a:pt x="1854" y="782"/>
                  </a:cubicBezTo>
                  <a:cubicBezTo>
                    <a:pt x="1840" y="345"/>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3"/>
            <p:cNvSpPr/>
            <p:nvPr/>
          </p:nvSpPr>
          <p:spPr>
            <a:xfrm>
              <a:off x="673354" y="1794369"/>
              <a:ext cx="27255" cy="23174"/>
            </a:xfrm>
            <a:custGeom>
              <a:rect b="b" l="l" r="r" t="t"/>
              <a:pathLst>
                <a:path extrusionOk="0" h="1573" w="1850">
                  <a:moveTo>
                    <a:pt x="1040" y="1"/>
                  </a:moveTo>
                  <a:cubicBezTo>
                    <a:pt x="349" y="1"/>
                    <a:pt x="1" y="851"/>
                    <a:pt x="500" y="1337"/>
                  </a:cubicBezTo>
                  <a:cubicBezTo>
                    <a:pt x="663" y="1500"/>
                    <a:pt x="862" y="1573"/>
                    <a:pt x="1056" y="1573"/>
                  </a:cubicBezTo>
                  <a:cubicBezTo>
                    <a:pt x="1463" y="1573"/>
                    <a:pt x="1850" y="1256"/>
                    <a:pt x="1850" y="782"/>
                  </a:cubicBezTo>
                  <a:cubicBezTo>
                    <a:pt x="1850" y="345"/>
                    <a:pt x="1493" y="1"/>
                    <a:pt x="1056" y="1"/>
                  </a:cubicBezTo>
                  <a:cubicBezTo>
                    <a:pt x="1050" y="1"/>
                    <a:pt x="1045" y="1"/>
                    <a:pt x="104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3"/>
            <p:cNvSpPr/>
            <p:nvPr/>
          </p:nvSpPr>
          <p:spPr>
            <a:xfrm>
              <a:off x="796341" y="1794369"/>
              <a:ext cx="27123" cy="23174"/>
            </a:xfrm>
            <a:custGeom>
              <a:rect b="b" l="l" r="r" t="t"/>
              <a:pathLst>
                <a:path extrusionOk="0" h="1573" w="1841">
                  <a:moveTo>
                    <a:pt x="1059" y="1"/>
                  </a:moveTo>
                  <a:cubicBezTo>
                    <a:pt x="358" y="1"/>
                    <a:pt x="0" y="848"/>
                    <a:pt x="503" y="1337"/>
                  </a:cubicBezTo>
                  <a:cubicBezTo>
                    <a:pt x="662" y="1500"/>
                    <a:pt x="858" y="1573"/>
                    <a:pt x="1051" y="1573"/>
                  </a:cubicBezTo>
                  <a:cubicBezTo>
                    <a:pt x="1453" y="1573"/>
                    <a:pt x="1840" y="1256"/>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3"/>
            <p:cNvSpPr/>
            <p:nvPr/>
          </p:nvSpPr>
          <p:spPr>
            <a:xfrm>
              <a:off x="919180" y="1794369"/>
              <a:ext cx="27123" cy="23174"/>
            </a:xfrm>
            <a:custGeom>
              <a:rect b="b" l="l" r="r" t="t"/>
              <a:pathLst>
                <a:path extrusionOk="0" h="1573" w="1841">
                  <a:moveTo>
                    <a:pt x="1060" y="1"/>
                  </a:moveTo>
                  <a:cubicBezTo>
                    <a:pt x="358" y="1"/>
                    <a:pt x="1" y="848"/>
                    <a:pt x="504" y="1337"/>
                  </a:cubicBezTo>
                  <a:cubicBezTo>
                    <a:pt x="662" y="1500"/>
                    <a:pt x="858" y="1573"/>
                    <a:pt x="1051" y="1573"/>
                  </a:cubicBezTo>
                  <a:cubicBezTo>
                    <a:pt x="1453" y="1573"/>
                    <a:pt x="1840" y="1256"/>
                    <a:pt x="1840" y="782"/>
                  </a:cubicBezTo>
                  <a:cubicBezTo>
                    <a:pt x="1840" y="345"/>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3"/>
            <p:cNvSpPr/>
            <p:nvPr/>
          </p:nvSpPr>
          <p:spPr>
            <a:xfrm>
              <a:off x="1042226" y="1794369"/>
              <a:ext cx="27108" cy="23174"/>
            </a:xfrm>
            <a:custGeom>
              <a:rect b="b" l="l" r="r" t="t"/>
              <a:pathLst>
                <a:path extrusionOk="0" h="1573" w="1840">
                  <a:moveTo>
                    <a:pt x="1046" y="1"/>
                  </a:moveTo>
                  <a:cubicBezTo>
                    <a:pt x="344" y="1"/>
                    <a:pt x="0" y="848"/>
                    <a:pt x="490" y="1337"/>
                  </a:cubicBezTo>
                  <a:cubicBezTo>
                    <a:pt x="653" y="1500"/>
                    <a:pt x="852" y="1573"/>
                    <a:pt x="1046" y="1573"/>
                  </a:cubicBezTo>
                  <a:cubicBezTo>
                    <a:pt x="1453" y="1573"/>
                    <a:pt x="1840" y="1256"/>
                    <a:pt x="1840" y="782"/>
                  </a:cubicBezTo>
                  <a:cubicBezTo>
                    <a:pt x="1840" y="345"/>
                    <a:pt x="1483" y="1"/>
                    <a:pt x="104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3"/>
            <p:cNvSpPr/>
            <p:nvPr/>
          </p:nvSpPr>
          <p:spPr>
            <a:xfrm>
              <a:off x="1165066" y="1794369"/>
              <a:ext cx="27123" cy="23174"/>
            </a:xfrm>
            <a:custGeom>
              <a:rect b="b" l="l" r="r" t="t"/>
              <a:pathLst>
                <a:path extrusionOk="0" h="1573" w="1841">
                  <a:moveTo>
                    <a:pt x="1046" y="1"/>
                  </a:moveTo>
                  <a:cubicBezTo>
                    <a:pt x="345" y="1"/>
                    <a:pt x="0" y="848"/>
                    <a:pt x="490" y="1337"/>
                  </a:cubicBezTo>
                  <a:cubicBezTo>
                    <a:pt x="653" y="1500"/>
                    <a:pt x="852" y="1573"/>
                    <a:pt x="1046" y="1573"/>
                  </a:cubicBezTo>
                  <a:cubicBezTo>
                    <a:pt x="1453" y="1573"/>
                    <a:pt x="1840" y="1256"/>
                    <a:pt x="1840" y="782"/>
                  </a:cubicBezTo>
                  <a:cubicBezTo>
                    <a:pt x="1840" y="345"/>
                    <a:pt x="1483" y="1"/>
                    <a:pt x="104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3"/>
            <p:cNvSpPr/>
            <p:nvPr/>
          </p:nvSpPr>
          <p:spPr>
            <a:xfrm>
              <a:off x="1287905" y="1794369"/>
              <a:ext cx="27123" cy="23174"/>
            </a:xfrm>
            <a:custGeom>
              <a:rect b="b" l="l" r="r" t="t"/>
              <a:pathLst>
                <a:path extrusionOk="0" h="1573" w="1841">
                  <a:moveTo>
                    <a:pt x="1059" y="1"/>
                  </a:moveTo>
                  <a:cubicBezTo>
                    <a:pt x="358" y="1"/>
                    <a:pt x="1" y="848"/>
                    <a:pt x="504" y="1337"/>
                  </a:cubicBezTo>
                  <a:cubicBezTo>
                    <a:pt x="662" y="1500"/>
                    <a:pt x="858" y="1573"/>
                    <a:pt x="1051" y="1573"/>
                  </a:cubicBezTo>
                  <a:cubicBezTo>
                    <a:pt x="1453" y="1573"/>
                    <a:pt x="1840" y="1256"/>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3"/>
            <p:cNvSpPr/>
            <p:nvPr/>
          </p:nvSpPr>
          <p:spPr>
            <a:xfrm>
              <a:off x="1410745" y="1794369"/>
              <a:ext cx="27123" cy="23174"/>
            </a:xfrm>
            <a:custGeom>
              <a:rect b="b" l="l" r="r" t="t"/>
              <a:pathLst>
                <a:path extrusionOk="0" h="1573" w="1841">
                  <a:moveTo>
                    <a:pt x="1060" y="1"/>
                  </a:moveTo>
                  <a:cubicBezTo>
                    <a:pt x="358" y="1"/>
                    <a:pt x="1" y="848"/>
                    <a:pt x="504" y="1337"/>
                  </a:cubicBezTo>
                  <a:cubicBezTo>
                    <a:pt x="662" y="1500"/>
                    <a:pt x="858" y="1573"/>
                    <a:pt x="1051" y="1573"/>
                  </a:cubicBezTo>
                  <a:cubicBezTo>
                    <a:pt x="1453" y="1573"/>
                    <a:pt x="1841" y="1256"/>
                    <a:pt x="1841" y="782"/>
                  </a:cubicBezTo>
                  <a:cubicBezTo>
                    <a:pt x="1841" y="345"/>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p:nvPr/>
          </p:nvSpPr>
          <p:spPr>
            <a:xfrm>
              <a:off x="1533599" y="1794369"/>
              <a:ext cx="27314" cy="23174"/>
            </a:xfrm>
            <a:custGeom>
              <a:rect b="b" l="l" r="r" t="t"/>
              <a:pathLst>
                <a:path extrusionOk="0" h="1573" w="1854">
                  <a:moveTo>
                    <a:pt x="1059" y="1"/>
                  </a:moveTo>
                  <a:cubicBezTo>
                    <a:pt x="357" y="1"/>
                    <a:pt x="0" y="848"/>
                    <a:pt x="503" y="1337"/>
                  </a:cubicBezTo>
                  <a:cubicBezTo>
                    <a:pt x="666" y="1500"/>
                    <a:pt x="865" y="1573"/>
                    <a:pt x="1059" y="1573"/>
                  </a:cubicBezTo>
                  <a:cubicBezTo>
                    <a:pt x="1466" y="1573"/>
                    <a:pt x="1853" y="1256"/>
                    <a:pt x="1853" y="782"/>
                  </a:cubicBezTo>
                  <a:cubicBezTo>
                    <a:pt x="1853" y="345"/>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3"/>
            <p:cNvSpPr/>
            <p:nvPr/>
          </p:nvSpPr>
          <p:spPr>
            <a:xfrm>
              <a:off x="1656689" y="1794369"/>
              <a:ext cx="27064" cy="23174"/>
            </a:xfrm>
            <a:custGeom>
              <a:rect b="b" l="l" r="r" t="t"/>
              <a:pathLst>
                <a:path extrusionOk="0" h="1573" w="1837">
                  <a:moveTo>
                    <a:pt x="1039" y="1"/>
                  </a:moveTo>
                  <a:cubicBezTo>
                    <a:pt x="336" y="1"/>
                    <a:pt x="0" y="851"/>
                    <a:pt x="486" y="1337"/>
                  </a:cubicBezTo>
                  <a:cubicBezTo>
                    <a:pt x="649" y="1500"/>
                    <a:pt x="848" y="1573"/>
                    <a:pt x="1043" y="1573"/>
                  </a:cubicBezTo>
                  <a:cubicBezTo>
                    <a:pt x="1449" y="1573"/>
                    <a:pt x="1836" y="1256"/>
                    <a:pt x="1836" y="782"/>
                  </a:cubicBezTo>
                  <a:cubicBezTo>
                    <a:pt x="1836" y="345"/>
                    <a:pt x="1479" y="1"/>
                    <a:pt x="1055" y="1"/>
                  </a:cubicBezTo>
                  <a:cubicBezTo>
                    <a:pt x="1050" y="1"/>
                    <a:pt x="1045" y="1"/>
                    <a:pt x="103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3"/>
            <p:cNvSpPr/>
            <p:nvPr/>
          </p:nvSpPr>
          <p:spPr>
            <a:xfrm>
              <a:off x="304776" y="1917607"/>
              <a:ext cx="27108" cy="23174"/>
            </a:xfrm>
            <a:custGeom>
              <a:rect b="b" l="l" r="r" t="t"/>
              <a:pathLst>
                <a:path extrusionOk="0" h="1573" w="1840">
                  <a:moveTo>
                    <a:pt x="1059" y="0"/>
                  </a:moveTo>
                  <a:cubicBezTo>
                    <a:pt x="344" y="0"/>
                    <a:pt x="0" y="847"/>
                    <a:pt x="490" y="1337"/>
                  </a:cubicBezTo>
                  <a:cubicBezTo>
                    <a:pt x="653" y="1500"/>
                    <a:pt x="852" y="1573"/>
                    <a:pt x="1046" y="1573"/>
                  </a:cubicBezTo>
                  <a:cubicBezTo>
                    <a:pt x="1453" y="1573"/>
                    <a:pt x="1840" y="1256"/>
                    <a:pt x="1840" y="781"/>
                  </a:cubicBezTo>
                  <a:cubicBezTo>
                    <a:pt x="1840" y="344"/>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3"/>
            <p:cNvSpPr/>
            <p:nvPr/>
          </p:nvSpPr>
          <p:spPr>
            <a:xfrm>
              <a:off x="427616" y="1917607"/>
              <a:ext cx="27123" cy="23174"/>
            </a:xfrm>
            <a:custGeom>
              <a:rect b="b" l="l" r="r" t="t"/>
              <a:pathLst>
                <a:path extrusionOk="0" h="1573" w="1841">
                  <a:moveTo>
                    <a:pt x="1059" y="0"/>
                  </a:moveTo>
                  <a:cubicBezTo>
                    <a:pt x="358" y="0"/>
                    <a:pt x="1" y="847"/>
                    <a:pt x="503" y="1337"/>
                  </a:cubicBezTo>
                  <a:cubicBezTo>
                    <a:pt x="662" y="1500"/>
                    <a:pt x="858" y="1573"/>
                    <a:pt x="1051" y="1573"/>
                  </a:cubicBezTo>
                  <a:cubicBezTo>
                    <a:pt x="1453" y="1573"/>
                    <a:pt x="1840" y="1256"/>
                    <a:pt x="1840" y="781"/>
                  </a:cubicBezTo>
                  <a:cubicBezTo>
                    <a:pt x="1840" y="344"/>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
            <p:cNvSpPr/>
            <p:nvPr/>
          </p:nvSpPr>
          <p:spPr>
            <a:xfrm>
              <a:off x="550455" y="1917592"/>
              <a:ext cx="27314" cy="23189"/>
            </a:xfrm>
            <a:custGeom>
              <a:rect b="b" l="l" r="r" t="t"/>
              <a:pathLst>
                <a:path extrusionOk="0" h="1574" w="1854">
                  <a:moveTo>
                    <a:pt x="1083" y="1"/>
                  </a:moveTo>
                  <a:cubicBezTo>
                    <a:pt x="1075" y="1"/>
                    <a:pt x="1067" y="1"/>
                    <a:pt x="1060" y="1"/>
                  </a:cubicBezTo>
                  <a:cubicBezTo>
                    <a:pt x="358" y="1"/>
                    <a:pt x="1" y="848"/>
                    <a:pt x="504" y="1338"/>
                  </a:cubicBezTo>
                  <a:cubicBezTo>
                    <a:pt x="667" y="1501"/>
                    <a:pt x="865" y="1574"/>
                    <a:pt x="1060" y="1574"/>
                  </a:cubicBezTo>
                  <a:cubicBezTo>
                    <a:pt x="1466" y="1574"/>
                    <a:pt x="1854" y="1257"/>
                    <a:pt x="1854" y="782"/>
                  </a:cubicBezTo>
                  <a:cubicBezTo>
                    <a:pt x="1854" y="353"/>
                    <a:pt x="1509" y="1"/>
                    <a:pt x="1083"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3"/>
            <p:cNvSpPr/>
            <p:nvPr/>
          </p:nvSpPr>
          <p:spPr>
            <a:xfrm>
              <a:off x="673501" y="1917592"/>
              <a:ext cx="27108" cy="23189"/>
            </a:xfrm>
            <a:custGeom>
              <a:rect b="b" l="l" r="r" t="t"/>
              <a:pathLst>
                <a:path extrusionOk="0" h="1574" w="1840">
                  <a:moveTo>
                    <a:pt x="1069" y="1"/>
                  </a:moveTo>
                  <a:cubicBezTo>
                    <a:pt x="1062" y="1"/>
                    <a:pt x="1054" y="1"/>
                    <a:pt x="1046" y="1"/>
                  </a:cubicBezTo>
                  <a:cubicBezTo>
                    <a:pt x="344" y="1"/>
                    <a:pt x="0" y="848"/>
                    <a:pt x="490" y="1338"/>
                  </a:cubicBezTo>
                  <a:cubicBezTo>
                    <a:pt x="653" y="1501"/>
                    <a:pt x="852" y="1574"/>
                    <a:pt x="1046" y="1574"/>
                  </a:cubicBezTo>
                  <a:cubicBezTo>
                    <a:pt x="1453" y="1574"/>
                    <a:pt x="1840" y="1257"/>
                    <a:pt x="1840" y="782"/>
                  </a:cubicBezTo>
                  <a:cubicBezTo>
                    <a:pt x="1840" y="353"/>
                    <a:pt x="1495" y="1"/>
                    <a:pt x="106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3"/>
            <p:cNvSpPr/>
            <p:nvPr/>
          </p:nvSpPr>
          <p:spPr>
            <a:xfrm>
              <a:off x="796341" y="1917607"/>
              <a:ext cx="27123" cy="23174"/>
            </a:xfrm>
            <a:custGeom>
              <a:rect b="b" l="l" r="r" t="t"/>
              <a:pathLst>
                <a:path extrusionOk="0" h="1573" w="1841">
                  <a:moveTo>
                    <a:pt x="1059" y="0"/>
                  </a:moveTo>
                  <a:cubicBezTo>
                    <a:pt x="358" y="0"/>
                    <a:pt x="0" y="847"/>
                    <a:pt x="503" y="1337"/>
                  </a:cubicBezTo>
                  <a:cubicBezTo>
                    <a:pt x="662" y="1500"/>
                    <a:pt x="858" y="1573"/>
                    <a:pt x="1051" y="1573"/>
                  </a:cubicBezTo>
                  <a:cubicBezTo>
                    <a:pt x="1453" y="1573"/>
                    <a:pt x="1840" y="1256"/>
                    <a:pt x="1840" y="781"/>
                  </a:cubicBezTo>
                  <a:cubicBezTo>
                    <a:pt x="1840" y="344"/>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3"/>
            <p:cNvSpPr/>
            <p:nvPr/>
          </p:nvSpPr>
          <p:spPr>
            <a:xfrm>
              <a:off x="919180" y="1917607"/>
              <a:ext cx="27123" cy="23174"/>
            </a:xfrm>
            <a:custGeom>
              <a:rect b="b" l="l" r="r" t="t"/>
              <a:pathLst>
                <a:path extrusionOk="0" h="1573" w="1841">
                  <a:moveTo>
                    <a:pt x="1060" y="0"/>
                  </a:moveTo>
                  <a:cubicBezTo>
                    <a:pt x="358" y="0"/>
                    <a:pt x="1" y="847"/>
                    <a:pt x="504" y="1337"/>
                  </a:cubicBezTo>
                  <a:cubicBezTo>
                    <a:pt x="662" y="1500"/>
                    <a:pt x="858" y="1573"/>
                    <a:pt x="1051" y="1573"/>
                  </a:cubicBezTo>
                  <a:cubicBezTo>
                    <a:pt x="1453" y="1573"/>
                    <a:pt x="1840" y="1256"/>
                    <a:pt x="1840" y="781"/>
                  </a:cubicBezTo>
                  <a:cubicBezTo>
                    <a:pt x="1840" y="344"/>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3"/>
            <p:cNvSpPr/>
            <p:nvPr/>
          </p:nvSpPr>
          <p:spPr>
            <a:xfrm>
              <a:off x="1042226" y="1917607"/>
              <a:ext cx="27108" cy="23174"/>
            </a:xfrm>
            <a:custGeom>
              <a:rect b="b" l="l" r="r" t="t"/>
              <a:pathLst>
                <a:path extrusionOk="0" h="1573" w="1840">
                  <a:moveTo>
                    <a:pt x="1046" y="0"/>
                  </a:moveTo>
                  <a:cubicBezTo>
                    <a:pt x="344" y="0"/>
                    <a:pt x="0" y="847"/>
                    <a:pt x="490" y="1337"/>
                  </a:cubicBezTo>
                  <a:cubicBezTo>
                    <a:pt x="653" y="1500"/>
                    <a:pt x="852" y="1573"/>
                    <a:pt x="1046" y="1573"/>
                  </a:cubicBezTo>
                  <a:cubicBezTo>
                    <a:pt x="1453" y="1573"/>
                    <a:pt x="1840" y="1256"/>
                    <a:pt x="1840" y="781"/>
                  </a:cubicBezTo>
                  <a:cubicBezTo>
                    <a:pt x="1840" y="344"/>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3"/>
            <p:cNvSpPr/>
            <p:nvPr/>
          </p:nvSpPr>
          <p:spPr>
            <a:xfrm>
              <a:off x="1165066" y="1917607"/>
              <a:ext cx="27123" cy="23174"/>
            </a:xfrm>
            <a:custGeom>
              <a:rect b="b" l="l" r="r" t="t"/>
              <a:pathLst>
                <a:path extrusionOk="0" h="1573" w="1841">
                  <a:moveTo>
                    <a:pt x="1046" y="0"/>
                  </a:moveTo>
                  <a:cubicBezTo>
                    <a:pt x="345" y="0"/>
                    <a:pt x="0" y="847"/>
                    <a:pt x="490" y="1337"/>
                  </a:cubicBezTo>
                  <a:cubicBezTo>
                    <a:pt x="653" y="1500"/>
                    <a:pt x="852" y="1573"/>
                    <a:pt x="1046" y="1573"/>
                  </a:cubicBezTo>
                  <a:cubicBezTo>
                    <a:pt x="1453" y="1573"/>
                    <a:pt x="1840" y="1256"/>
                    <a:pt x="1840" y="781"/>
                  </a:cubicBezTo>
                  <a:cubicBezTo>
                    <a:pt x="1840" y="344"/>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3"/>
            <p:cNvSpPr/>
            <p:nvPr/>
          </p:nvSpPr>
          <p:spPr>
            <a:xfrm>
              <a:off x="1287905" y="1917607"/>
              <a:ext cx="27123" cy="23174"/>
            </a:xfrm>
            <a:custGeom>
              <a:rect b="b" l="l" r="r" t="t"/>
              <a:pathLst>
                <a:path extrusionOk="0" h="1573" w="1841">
                  <a:moveTo>
                    <a:pt x="1059" y="0"/>
                  </a:moveTo>
                  <a:cubicBezTo>
                    <a:pt x="358" y="0"/>
                    <a:pt x="1" y="847"/>
                    <a:pt x="504" y="1337"/>
                  </a:cubicBezTo>
                  <a:cubicBezTo>
                    <a:pt x="662" y="1500"/>
                    <a:pt x="858" y="1573"/>
                    <a:pt x="1051" y="1573"/>
                  </a:cubicBezTo>
                  <a:cubicBezTo>
                    <a:pt x="1453" y="1573"/>
                    <a:pt x="1840" y="1256"/>
                    <a:pt x="1840" y="781"/>
                  </a:cubicBezTo>
                  <a:cubicBezTo>
                    <a:pt x="1840" y="344"/>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3"/>
            <p:cNvSpPr/>
            <p:nvPr/>
          </p:nvSpPr>
          <p:spPr>
            <a:xfrm>
              <a:off x="1410745" y="1917607"/>
              <a:ext cx="27123" cy="23174"/>
            </a:xfrm>
            <a:custGeom>
              <a:rect b="b" l="l" r="r" t="t"/>
              <a:pathLst>
                <a:path extrusionOk="0" h="1573" w="1841">
                  <a:moveTo>
                    <a:pt x="1060" y="0"/>
                  </a:moveTo>
                  <a:cubicBezTo>
                    <a:pt x="358" y="0"/>
                    <a:pt x="1" y="847"/>
                    <a:pt x="504" y="1337"/>
                  </a:cubicBezTo>
                  <a:cubicBezTo>
                    <a:pt x="662" y="1500"/>
                    <a:pt x="858" y="1573"/>
                    <a:pt x="1051" y="1573"/>
                  </a:cubicBezTo>
                  <a:cubicBezTo>
                    <a:pt x="1453" y="1573"/>
                    <a:pt x="1841" y="1256"/>
                    <a:pt x="1841" y="781"/>
                  </a:cubicBezTo>
                  <a:cubicBezTo>
                    <a:pt x="1841" y="344"/>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3"/>
            <p:cNvSpPr/>
            <p:nvPr/>
          </p:nvSpPr>
          <p:spPr>
            <a:xfrm>
              <a:off x="1533658" y="1917607"/>
              <a:ext cx="27255" cy="23174"/>
            </a:xfrm>
            <a:custGeom>
              <a:rect b="b" l="l" r="r" t="t"/>
              <a:pathLst>
                <a:path extrusionOk="0" h="1573" w="1850">
                  <a:moveTo>
                    <a:pt x="1052" y="0"/>
                  </a:moveTo>
                  <a:cubicBezTo>
                    <a:pt x="348" y="0"/>
                    <a:pt x="0" y="838"/>
                    <a:pt x="499" y="1337"/>
                  </a:cubicBezTo>
                  <a:cubicBezTo>
                    <a:pt x="658" y="1500"/>
                    <a:pt x="855" y="1573"/>
                    <a:pt x="1049" y="1573"/>
                  </a:cubicBezTo>
                  <a:cubicBezTo>
                    <a:pt x="1456" y="1573"/>
                    <a:pt x="1849" y="1256"/>
                    <a:pt x="1849" y="781"/>
                  </a:cubicBezTo>
                  <a:cubicBezTo>
                    <a:pt x="1849" y="344"/>
                    <a:pt x="1492" y="0"/>
                    <a:pt x="1068" y="0"/>
                  </a:cubicBezTo>
                  <a:cubicBezTo>
                    <a:pt x="1063" y="0"/>
                    <a:pt x="1057" y="0"/>
                    <a:pt x="1052"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
            <p:cNvSpPr/>
            <p:nvPr/>
          </p:nvSpPr>
          <p:spPr>
            <a:xfrm>
              <a:off x="1656689" y="1917607"/>
              <a:ext cx="27064" cy="23174"/>
            </a:xfrm>
            <a:custGeom>
              <a:rect b="b" l="l" r="r" t="t"/>
              <a:pathLst>
                <a:path extrusionOk="0" h="1573" w="1837">
                  <a:moveTo>
                    <a:pt x="1039" y="0"/>
                  </a:moveTo>
                  <a:cubicBezTo>
                    <a:pt x="336" y="0"/>
                    <a:pt x="0" y="851"/>
                    <a:pt x="486" y="1337"/>
                  </a:cubicBezTo>
                  <a:cubicBezTo>
                    <a:pt x="649" y="1500"/>
                    <a:pt x="848" y="1573"/>
                    <a:pt x="1043" y="1573"/>
                  </a:cubicBezTo>
                  <a:cubicBezTo>
                    <a:pt x="1449" y="1573"/>
                    <a:pt x="1836" y="1256"/>
                    <a:pt x="1836" y="781"/>
                  </a:cubicBezTo>
                  <a:cubicBezTo>
                    <a:pt x="1836" y="344"/>
                    <a:pt x="1479" y="0"/>
                    <a:pt x="1055" y="0"/>
                  </a:cubicBezTo>
                  <a:cubicBezTo>
                    <a:pt x="1050" y="0"/>
                    <a:pt x="1045" y="0"/>
                    <a:pt x="103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3"/>
            <p:cNvSpPr/>
            <p:nvPr/>
          </p:nvSpPr>
          <p:spPr>
            <a:xfrm>
              <a:off x="304776" y="2040638"/>
              <a:ext cx="27108" cy="23292"/>
            </a:xfrm>
            <a:custGeom>
              <a:rect b="b" l="l" r="r" t="t"/>
              <a:pathLst>
                <a:path extrusionOk="0" h="1581" w="1840">
                  <a:moveTo>
                    <a:pt x="1059" y="1"/>
                  </a:moveTo>
                  <a:cubicBezTo>
                    <a:pt x="344" y="1"/>
                    <a:pt x="0" y="848"/>
                    <a:pt x="490" y="1351"/>
                  </a:cubicBezTo>
                  <a:cubicBezTo>
                    <a:pt x="653" y="1509"/>
                    <a:pt x="851" y="1580"/>
                    <a:pt x="1046" y="1580"/>
                  </a:cubicBezTo>
                  <a:cubicBezTo>
                    <a:pt x="1452" y="1580"/>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3"/>
            <p:cNvSpPr/>
            <p:nvPr/>
          </p:nvSpPr>
          <p:spPr>
            <a:xfrm>
              <a:off x="427616" y="2040638"/>
              <a:ext cx="27123" cy="23292"/>
            </a:xfrm>
            <a:custGeom>
              <a:rect b="b" l="l" r="r" t="t"/>
              <a:pathLst>
                <a:path extrusionOk="0" h="1581" w="1841">
                  <a:moveTo>
                    <a:pt x="1059" y="1"/>
                  </a:moveTo>
                  <a:cubicBezTo>
                    <a:pt x="358" y="1"/>
                    <a:pt x="1" y="848"/>
                    <a:pt x="503" y="1351"/>
                  </a:cubicBezTo>
                  <a:cubicBezTo>
                    <a:pt x="662" y="1509"/>
                    <a:pt x="858" y="1580"/>
                    <a:pt x="1050" y="1580"/>
                  </a:cubicBezTo>
                  <a:cubicBezTo>
                    <a:pt x="1453" y="1580"/>
                    <a:pt x="1840" y="1269"/>
                    <a:pt x="1840" y="795"/>
                  </a:cubicBezTo>
                  <a:cubicBezTo>
                    <a:pt x="1840" y="358"/>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3"/>
            <p:cNvSpPr/>
            <p:nvPr/>
          </p:nvSpPr>
          <p:spPr>
            <a:xfrm>
              <a:off x="550455" y="2040638"/>
              <a:ext cx="27314" cy="23380"/>
            </a:xfrm>
            <a:custGeom>
              <a:rect b="b" l="l" r="r" t="t"/>
              <a:pathLst>
                <a:path extrusionOk="0" h="1587" w="1854">
                  <a:moveTo>
                    <a:pt x="1060" y="1"/>
                  </a:moveTo>
                  <a:cubicBezTo>
                    <a:pt x="358" y="1"/>
                    <a:pt x="1" y="861"/>
                    <a:pt x="504" y="1351"/>
                  </a:cubicBezTo>
                  <a:cubicBezTo>
                    <a:pt x="667" y="1514"/>
                    <a:pt x="865" y="1586"/>
                    <a:pt x="1060" y="1586"/>
                  </a:cubicBezTo>
                  <a:cubicBezTo>
                    <a:pt x="1466" y="1586"/>
                    <a:pt x="1854" y="1269"/>
                    <a:pt x="1854" y="795"/>
                  </a:cubicBezTo>
                  <a:cubicBezTo>
                    <a:pt x="1854" y="358"/>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3"/>
            <p:cNvSpPr/>
            <p:nvPr/>
          </p:nvSpPr>
          <p:spPr>
            <a:xfrm>
              <a:off x="673310" y="2040638"/>
              <a:ext cx="27299" cy="23380"/>
            </a:xfrm>
            <a:custGeom>
              <a:rect b="b" l="l" r="r" t="t"/>
              <a:pathLst>
                <a:path extrusionOk="0" h="1587" w="1853">
                  <a:moveTo>
                    <a:pt x="1059" y="1"/>
                  </a:moveTo>
                  <a:cubicBezTo>
                    <a:pt x="357" y="1"/>
                    <a:pt x="0" y="848"/>
                    <a:pt x="503" y="1351"/>
                  </a:cubicBezTo>
                  <a:cubicBezTo>
                    <a:pt x="666" y="1514"/>
                    <a:pt x="865" y="1586"/>
                    <a:pt x="1059" y="1586"/>
                  </a:cubicBezTo>
                  <a:cubicBezTo>
                    <a:pt x="1466" y="1586"/>
                    <a:pt x="1853" y="1269"/>
                    <a:pt x="1853" y="795"/>
                  </a:cubicBezTo>
                  <a:cubicBezTo>
                    <a:pt x="1853" y="358"/>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3"/>
            <p:cNvSpPr/>
            <p:nvPr/>
          </p:nvSpPr>
          <p:spPr>
            <a:xfrm>
              <a:off x="796341" y="2040638"/>
              <a:ext cx="27123" cy="23292"/>
            </a:xfrm>
            <a:custGeom>
              <a:rect b="b" l="l" r="r" t="t"/>
              <a:pathLst>
                <a:path extrusionOk="0" h="1581" w="1841">
                  <a:moveTo>
                    <a:pt x="1059" y="1"/>
                  </a:moveTo>
                  <a:cubicBezTo>
                    <a:pt x="358" y="1"/>
                    <a:pt x="0" y="848"/>
                    <a:pt x="503" y="1351"/>
                  </a:cubicBezTo>
                  <a:cubicBezTo>
                    <a:pt x="662" y="1509"/>
                    <a:pt x="858" y="1580"/>
                    <a:pt x="1050" y="1580"/>
                  </a:cubicBezTo>
                  <a:cubicBezTo>
                    <a:pt x="1453" y="1580"/>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3"/>
            <p:cNvSpPr/>
            <p:nvPr/>
          </p:nvSpPr>
          <p:spPr>
            <a:xfrm>
              <a:off x="919180" y="2040638"/>
              <a:ext cx="27123" cy="23292"/>
            </a:xfrm>
            <a:custGeom>
              <a:rect b="b" l="l" r="r" t="t"/>
              <a:pathLst>
                <a:path extrusionOk="0" h="1581" w="1841">
                  <a:moveTo>
                    <a:pt x="1060" y="1"/>
                  </a:moveTo>
                  <a:cubicBezTo>
                    <a:pt x="358" y="1"/>
                    <a:pt x="1" y="848"/>
                    <a:pt x="504" y="1351"/>
                  </a:cubicBezTo>
                  <a:cubicBezTo>
                    <a:pt x="662" y="1509"/>
                    <a:pt x="858" y="1580"/>
                    <a:pt x="1050" y="1580"/>
                  </a:cubicBezTo>
                  <a:cubicBezTo>
                    <a:pt x="1453" y="1580"/>
                    <a:pt x="1840" y="1269"/>
                    <a:pt x="1840" y="795"/>
                  </a:cubicBezTo>
                  <a:cubicBezTo>
                    <a:pt x="1840" y="358"/>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3"/>
            <p:cNvSpPr/>
            <p:nvPr/>
          </p:nvSpPr>
          <p:spPr>
            <a:xfrm>
              <a:off x="1042226" y="2040638"/>
              <a:ext cx="27108" cy="23292"/>
            </a:xfrm>
            <a:custGeom>
              <a:rect b="b" l="l" r="r" t="t"/>
              <a:pathLst>
                <a:path extrusionOk="0" h="1581" w="1840">
                  <a:moveTo>
                    <a:pt x="1046" y="1"/>
                  </a:moveTo>
                  <a:cubicBezTo>
                    <a:pt x="344" y="1"/>
                    <a:pt x="0" y="848"/>
                    <a:pt x="490" y="1351"/>
                  </a:cubicBezTo>
                  <a:cubicBezTo>
                    <a:pt x="653" y="1509"/>
                    <a:pt x="851" y="1580"/>
                    <a:pt x="1046" y="1580"/>
                  </a:cubicBezTo>
                  <a:cubicBezTo>
                    <a:pt x="1452" y="1580"/>
                    <a:pt x="1840" y="1269"/>
                    <a:pt x="1840" y="795"/>
                  </a:cubicBezTo>
                  <a:cubicBezTo>
                    <a:pt x="1840" y="358"/>
                    <a:pt x="1483" y="1"/>
                    <a:pt x="104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3"/>
            <p:cNvSpPr/>
            <p:nvPr/>
          </p:nvSpPr>
          <p:spPr>
            <a:xfrm>
              <a:off x="1165066" y="2040638"/>
              <a:ext cx="27123" cy="23292"/>
            </a:xfrm>
            <a:custGeom>
              <a:rect b="b" l="l" r="r" t="t"/>
              <a:pathLst>
                <a:path extrusionOk="0" h="1581" w="1841">
                  <a:moveTo>
                    <a:pt x="1046" y="1"/>
                  </a:moveTo>
                  <a:cubicBezTo>
                    <a:pt x="345" y="1"/>
                    <a:pt x="0" y="848"/>
                    <a:pt x="490" y="1351"/>
                  </a:cubicBezTo>
                  <a:cubicBezTo>
                    <a:pt x="653" y="1509"/>
                    <a:pt x="852" y="1580"/>
                    <a:pt x="1046" y="1580"/>
                  </a:cubicBezTo>
                  <a:cubicBezTo>
                    <a:pt x="1453" y="1580"/>
                    <a:pt x="1840" y="1269"/>
                    <a:pt x="1840" y="795"/>
                  </a:cubicBezTo>
                  <a:cubicBezTo>
                    <a:pt x="1840" y="358"/>
                    <a:pt x="1483" y="1"/>
                    <a:pt x="104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3"/>
            <p:cNvSpPr/>
            <p:nvPr/>
          </p:nvSpPr>
          <p:spPr>
            <a:xfrm>
              <a:off x="1287905" y="2040638"/>
              <a:ext cx="27123" cy="23292"/>
            </a:xfrm>
            <a:custGeom>
              <a:rect b="b" l="l" r="r" t="t"/>
              <a:pathLst>
                <a:path extrusionOk="0" h="1581" w="1841">
                  <a:moveTo>
                    <a:pt x="1059" y="1"/>
                  </a:moveTo>
                  <a:cubicBezTo>
                    <a:pt x="358" y="1"/>
                    <a:pt x="1" y="848"/>
                    <a:pt x="504" y="1351"/>
                  </a:cubicBezTo>
                  <a:cubicBezTo>
                    <a:pt x="662" y="1509"/>
                    <a:pt x="858" y="1580"/>
                    <a:pt x="1050" y="1580"/>
                  </a:cubicBezTo>
                  <a:cubicBezTo>
                    <a:pt x="1453" y="1580"/>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3"/>
            <p:cNvSpPr/>
            <p:nvPr/>
          </p:nvSpPr>
          <p:spPr>
            <a:xfrm>
              <a:off x="1410745" y="2040638"/>
              <a:ext cx="27123" cy="23292"/>
            </a:xfrm>
            <a:custGeom>
              <a:rect b="b" l="l" r="r" t="t"/>
              <a:pathLst>
                <a:path extrusionOk="0" h="1581" w="1841">
                  <a:moveTo>
                    <a:pt x="1060" y="1"/>
                  </a:moveTo>
                  <a:cubicBezTo>
                    <a:pt x="358" y="1"/>
                    <a:pt x="1" y="848"/>
                    <a:pt x="504" y="1351"/>
                  </a:cubicBezTo>
                  <a:cubicBezTo>
                    <a:pt x="662" y="1509"/>
                    <a:pt x="858" y="1580"/>
                    <a:pt x="1051" y="1580"/>
                  </a:cubicBezTo>
                  <a:cubicBezTo>
                    <a:pt x="1453" y="1580"/>
                    <a:pt x="1841" y="1269"/>
                    <a:pt x="1841" y="795"/>
                  </a:cubicBezTo>
                  <a:cubicBezTo>
                    <a:pt x="1841" y="358"/>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3"/>
            <p:cNvSpPr/>
            <p:nvPr/>
          </p:nvSpPr>
          <p:spPr>
            <a:xfrm>
              <a:off x="1533599" y="2040638"/>
              <a:ext cx="27314" cy="23380"/>
            </a:xfrm>
            <a:custGeom>
              <a:rect b="b" l="l" r="r" t="t"/>
              <a:pathLst>
                <a:path extrusionOk="0" h="1587" w="1854">
                  <a:moveTo>
                    <a:pt x="1059" y="1"/>
                  </a:moveTo>
                  <a:cubicBezTo>
                    <a:pt x="357" y="1"/>
                    <a:pt x="0" y="861"/>
                    <a:pt x="503" y="1351"/>
                  </a:cubicBezTo>
                  <a:cubicBezTo>
                    <a:pt x="666" y="1514"/>
                    <a:pt x="865" y="1586"/>
                    <a:pt x="1059" y="1586"/>
                  </a:cubicBezTo>
                  <a:cubicBezTo>
                    <a:pt x="1466" y="1586"/>
                    <a:pt x="1853" y="1269"/>
                    <a:pt x="1853" y="795"/>
                  </a:cubicBezTo>
                  <a:cubicBezTo>
                    <a:pt x="1853" y="358"/>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3"/>
            <p:cNvSpPr/>
            <p:nvPr/>
          </p:nvSpPr>
          <p:spPr>
            <a:xfrm>
              <a:off x="1656630" y="2040638"/>
              <a:ext cx="27123" cy="23380"/>
            </a:xfrm>
            <a:custGeom>
              <a:rect b="b" l="l" r="r" t="t"/>
              <a:pathLst>
                <a:path extrusionOk="0" h="1587" w="1841">
                  <a:moveTo>
                    <a:pt x="1059" y="1"/>
                  </a:moveTo>
                  <a:cubicBezTo>
                    <a:pt x="345" y="1"/>
                    <a:pt x="1" y="848"/>
                    <a:pt x="490" y="1351"/>
                  </a:cubicBezTo>
                  <a:cubicBezTo>
                    <a:pt x="653" y="1514"/>
                    <a:pt x="852" y="1586"/>
                    <a:pt x="1047" y="1586"/>
                  </a:cubicBezTo>
                  <a:cubicBezTo>
                    <a:pt x="1453" y="1586"/>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3"/>
            <p:cNvSpPr/>
            <p:nvPr/>
          </p:nvSpPr>
          <p:spPr>
            <a:xfrm>
              <a:off x="304776" y="2163875"/>
              <a:ext cx="27108" cy="23277"/>
            </a:xfrm>
            <a:custGeom>
              <a:rect b="b" l="l" r="r" t="t"/>
              <a:pathLst>
                <a:path extrusionOk="0" h="1580" w="1840">
                  <a:moveTo>
                    <a:pt x="1059" y="0"/>
                  </a:moveTo>
                  <a:cubicBezTo>
                    <a:pt x="344" y="0"/>
                    <a:pt x="0" y="847"/>
                    <a:pt x="490" y="1350"/>
                  </a:cubicBezTo>
                  <a:cubicBezTo>
                    <a:pt x="653" y="1509"/>
                    <a:pt x="851" y="1580"/>
                    <a:pt x="1046" y="1580"/>
                  </a:cubicBezTo>
                  <a:cubicBezTo>
                    <a:pt x="1452" y="1580"/>
                    <a:pt x="1840" y="1269"/>
                    <a:pt x="1840" y="795"/>
                  </a:cubicBezTo>
                  <a:cubicBezTo>
                    <a:pt x="1840" y="358"/>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3"/>
            <p:cNvSpPr/>
            <p:nvPr/>
          </p:nvSpPr>
          <p:spPr>
            <a:xfrm>
              <a:off x="427616" y="2163875"/>
              <a:ext cx="27123" cy="23277"/>
            </a:xfrm>
            <a:custGeom>
              <a:rect b="b" l="l" r="r" t="t"/>
              <a:pathLst>
                <a:path extrusionOk="0" h="1580" w="1841">
                  <a:moveTo>
                    <a:pt x="1059" y="0"/>
                  </a:moveTo>
                  <a:cubicBezTo>
                    <a:pt x="358" y="0"/>
                    <a:pt x="1" y="847"/>
                    <a:pt x="503" y="1350"/>
                  </a:cubicBezTo>
                  <a:cubicBezTo>
                    <a:pt x="662" y="1509"/>
                    <a:pt x="858" y="1580"/>
                    <a:pt x="1050" y="1580"/>
                  </a:cubicBezTo>
                  <a:cubicBezTo>
                    <a:pt x="1453" y="1580"/>
                    <a:pt x="1840" y="1269"/>
                    <a:pt x="1840" y="795"/>
                  </a:cubicBezTo>
                  <a:cubicBezTo>
                    <a:pt x="1840" y="358"/>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3"/>
            <p:cNvSpPr/>
            <p:nvPr/>
          </p:nvSpPr>
          <p:spPr>
            <a:xfrm>
              <a:off x="550455" y="2163875"/>
              <a:ext cx="27314" cy="23277"/>
            </a:xfrm>
            <a:custGeom>
              <a:rect b="b" l="l" r="r" t="t"/>
              <a:pathLst>
                <a:path extrusionOk="0" h="1580" w="1854">
                  <a:moveTo>
                    <a:pt x="1060" y="0"/>
                  </a:moveTo>
                  <a:cubicBezTo>
                    <a:pt x="358" y="0"/>
                    <a:pt x="1" y="847"/>
                    <a:pt x="504" y="1350"/>
                  </a:cubicBezTo>
                  <a:cubicBezTo>
                    <a:pt x="666" y="1509"/>
                    <a:pt x="865" y="1580"/>
                    <a:pt x="1060" y="1580"/>
                  </a:cubicBezTo>
                  <a:cubicBezTo>
                    <a:pt x="1466" y="1580"/>
                    <a:pt x="1854" y="1269"/>
                    <a:pt x="1854" y="795"/>
                  </a:cubicBezTo>
                  <a:cubicBezTo>
                    <a:pt x="1854" y="358"/>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3"/>
            <p:cNvSpPr/>
            <p:nvPr/>
          </p:nvSpPr>
          <p:spPr>
            <a:xfrm>
              <a:off x="673310" y="2163875"/>
              <a:ext cx="27299" cy="23277"/>
            </a:xfrm>
            <a:custGeom>
              <a:rect b="b" l="l" r="r" t="t"/>
              <a:pathLst>
                <a:path extrusionOk="0" h="1580" w="1853">
                  <a:moveTo>
                    <a:pt x="1059" y="0"/>
                  </a:moveTo>
                  <a:cubicBezTo>
                    <a:pt x="357" y="0"/>
                    <a:pt x="0" y="847"/>
                    <a:pt x="503" y="1350"/>
                  </a:cubicBezTo>
                  <a:cubicBezTo>
                    <a:pt x="666" y="1509"/>
                    <a:pt x="864" y="1580"/>
                    <a:pt x="1059" y="1580"/>
                  </a:cubicBezTo>
                  <a:cubicBezTo>
                    <a:pt x="1465" y="1580"/>
                    <a:pt x="1853" y="1269"/>
                    <a:pt x="1853" y="795"/>
                  </a:cubicBezTo>
                  <a:cubicBezTo>
                    <a:pt x="1853" y="358"/>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3"/>
            <p:cNvSpPr/>
            <p:nvPr/>
          </p:nvSpPr>
          <p:spPr>
            <a:xfrm>
              <a:off x="796341" y="2163875"/>
              <a:ext cx="27123" cy="23277"/>
            </a:xfrm>
            <a:custGeom>
              <a:rect b="b" l="l" r="r" t="t"/>
              <a:pathLst>
                <a:path extrusionOk="0" h="1580" w="1841">
                  <a:moveTo>
                    <a:pt x="1059" y="0"/>
                  </a:moveTo>
                  <a:cubicBezTo>
                    <a:pt x="358" y="0"/>
                    <a:pt x="0" y="847"/>
                    <a:pt x="503" y="1350"/>
                  </a:cubicBezTo>
                  <a:cubicBezTo>
                    <a:pt x="662" y="1509"/>
                    <a:pt x="858" y="1580"/>
                    <a:pt x="1050" y="1580"/>
                  </a:cubicBezTo>
                  <a:cubicBezTo>
                    <a:pt x="1453" y="1580"/>
                    <a:pt x="1840" y="1269"/>
                    <a:pt x="1840" y="795"/>
                  </a:cubicBezTo>
                  <a:cubicBezTo>
                    <a:pt x="1840" y="358"/>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3"/>
            <p:cNvSpPr/>
            <p:nvPr/>
          </p:nvSpPr>
          <p:spPr>
            <a:xfrm>
              <a:off x="919180" y="2163875"/>
              <a:ext cx="27123" cy="23277"/>
            </a:xfrm>
            <a:custGeom>
              <a:rect b="b" l="l" r="r" t="t"/>
              <a:pathLst>
                <a:path extrusionOk="0" h="1580" w="1841">
                  <a:moveTo>
                    <a:pt x="1060" y="0"/>
                  </a:moveTo>
                  <a:cubicBezTo>
                    <a:pt x="358" y="0"/>
                    <a:pt x="1" y="847"/>
                    <a:pt x="504" y="1350"/>
                  </a:cubicBezTo>
                  <a:cubicBezTo>
                    <a:pt x="662" y="1509"/>
                    <a:pt x="858" y="1580"/>
                    <a:pt x="1050" y="1580"/>
                  </a:cubicBezTo>
                  <a:cubicBezTo>
                    <a:pt x="1453" y="1580"/>
                    <a:pt x="1840" y="1269"/>
                    <a:pt x="1840" y="795"/>
                  </a:cubicBezTo>
                  <a:cubicBezTo>
                    <a:pt x="1840" y="358"/>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3"/>
            <p:cNvSpPr/>
            <p:nvPr/>
          </p:nvSpPr>
          <p:spPr>
            <a:xfrm>
              <a:off x="1042226" y="2163875"/>
              <a:ext cx="27108" cy="23277"/>
            </a:xfrm>
            <a:custGeom>
              <a:rect b="b" l="l" r="r" t="t"/>
              <a:pathLst>
                <a:path extrusionOk="0" h="1580" w="1840">
                  <a:moveTo>
                    <a:pt x="1046" y="0"/>
                  </a:moveTo>
                  <a:cubicBezTo>
                    <a:pt x="344" y="0"/>
                    <a:pt x="0" y="847"/>
                    <a:pt x="490" y="1350"/>
                  </a:cubicBezTo>
                  <a:cubicBezTo>
                    <a:pt x="653" y="1509"/>
                    <a:pt x="851" y="1580"/>
                    <a:pt x="1046" y="1580"/>
                  </a:cubicBezTo>
                  <a:cubicBezTo>
                    <a:pt x="1452" y="1580"/>
                    <a:pt x="1840" y="1269"/>
                    <a:pt x="1840" y="795"/>
                  </a:cubicBezTo>
                  <a:cubicBezTo>
                    <a:pt x="1840" y="358"/>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3"/>
            <p:cNvSpPr/>
            <p:nvPr/>
          </p:nvSpPr>
          <p:spPr>
            <a:xfrm>
              <a:off x="1165066" y="2163875"/>
              <a:ext cx="27123" cy="23277"/>
            </a:xfrm>
            <a:custGeom>
              <a:rect b="b" l="l" r="r" t="t"/>
              <a:pathLst>
                <a:path extrusionOk="0" h="1580" w="1841">
                  <a:moveTo>
                    <a:pt x="1046" y="0"/>
                  </a:moveTo>
                  <a:cubicBezTo>
                    <a:pt x="345" y="0"/>
                    <a:pt x="0" y="847"/>
                    <a:pt x="490" y="1350"/>
                  </a:cubicBezTo>
                  <a:cubicBezTo>
                    <a:pt x="653" y="1509"/>
                    <a:pt x="852" y="1580"/>
                    <a:pt x="1046" y="1580"/>
                  </a:cubicBezTo>
                  <a:cubicBezTo>
                    <a:pt x="1453" y="1580"/>
                    <a:pt x="1840" y="1269"/>
                    <a:pt x="1840" y="795"/>
                  </a:cubicBezTo>
                  <a:cubicBezTo>
                    <a:pt x="1840" y="358"/>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3"/>
            <p:cNvSpPr/>
            <p:nvPr/>
          </p:nvSpPr>
          <p:spPr>
            <a:xfrm>
              <a:off x="1287905" y="2163875"/>
              <a:ext cx="27123" cy="23277"/>
            </a:xfrm>
            <a:custGeom>
              <a:rect b="b" l="l" r="r" t="t"/>
              <a:pathLst>
                <a:path extrusionOk="0" h="1580" w="1841">
                  <a:moveTo>
                    <a:pt x="1059" y="0"/>
                  </a:moveTo>
                  <a:cubicBezTo>
                    <a:pt x="358" y="0"/>
                    <a:pt x="1" y="847"/>
                    <a:pt x="504" y="1350"/>
                  </a:cubicBezTo>
                  <a:cubicBezTo>
                    <a:pt x="662" y="1509"/>
                    <a:pt x="858" y="1580"/>
                    <a:pt x="1050" y="1580"/>
                  </a:cubicBezTo>
                  <a:cubicBezTo>
                    <a:pt x="1453" y="1580"/>
                    <a:pt x="1840" y="1269"/>
                    <a:pt x="1840" y="795"/>
                  </a:cubicBezTo>
                  <a:cubicBezTo>
                    <a:pt x="1840" y="358"/>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3"/>
            <p:cNvSpPr/>
            <p:nvPr/>
          </p:nvSpPr>
          <p:spPr>
            <a:xfrm>
              <a:off x="1410745" y="2163875"/>
              <a:ext cx="27123" cy="23277"/>
            </a:xfrm>
            <a:custGeom>
              <a:rect b="b" l="l" r="r" t="t"/>
              <a:pathLst>
                <a:path extrusionOk="0" h="1580" w="1841">
                  <a:moveTo>
                    <a:pt x="1060" y="0"/>
                  </a:moveTo>
                  <a:cubicBezTo>
                    <a:pt x="358" y="0"/>
                    <a:pt x="1" y="847"/>
                    <a:pt x="504" y="1350"/>
                  </a:cubicBezTo>
                  <a:cubicBezTo>
                    <a:pt x="662" y="1509"/>
                    <a:pt x="858" y="1580"/>
                    <a:pt x="1051" y="1580"/>
                  </a:cubicBezTo>
                  <a:cubicBezTo>
                    <a:pt x="1453" y="1580"/>
                    <a:pt x="1841" y="1269"/>
                    <a:pt x="1841" y="795"/>
                  </a:cubicBezTo>
                  <a:cubicBezTo>
                    <a:pt x="1841" y="358"/>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3"/>
            <p:cNvSpPr/>
            <p:nvPr/>
          </p:nvSpPr>
          <p:spPr>
            <a:xfrm>
              <a:off x="1533599" y="2163875"/>
              <a:ext cx="27314" cy="23277"/>
            </a:xfrm>
            <a:custGeom>
              <a:rect b="b" l="l" r="r" t="t"/>
              <a:pathLst>
                <a:path extrusionOk="0" h="1580" w="1854">
                  <a:moveTo>
                    <a:pt x="1059" y="0"/>
                  </a:moveTo>
                  <a:cubicBezTo>
                    <a:pt x="357" y="0"/>
                    <a:pt x="0" y="847"/>
                    <a:pt x="503" y="1350"/>
                  </a:cubicBezTo>
                  <a:cubicBezTo>
                    <a:pt x="666" y="1509"/>
                    <a:pt x="865" y="1580"/>
                    <a:pt x="1059" y="1580"/>
                  </a:cubicBezTo>
                  <a:cubicBezTo>
                    <a:pt x="1465" y="1580"/>
                    <a:pt x="1853" y="1269"/>
                    <a:pt x="1853" y="795"/>
                  </a:cubicBezTo>
                  <a:cubicBezTo>
                    <a:pt x="1853" y="358"/>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3"/>
            <p:cNvSpPr/>
            <p:nvPr/>
          </p:nvSpPr>
          <p:spPr>
            <a:xfrm>
              <a:off x="1656630" y="2163875"/>
              <a:ext cx="27123" cy="23277"/>
            </a:xfrm>
            <a:custGeom>
              <a:rect b="b" l="l" r="r" t="t"/>
              <a:pathLst>
                <a:path extrusionOk="0" h="1580" w="1841">
                  <a:moveTo>
                    <a:pt x="1059" y="0"/>
                  </a:moveTo>
                  <a:cubicBezTo>
                    <a:pt x="345" y="0"/>
                    <a:pt x="1" y="847"/>
                    <a:pt x="490" y="1350"/>
                  </a:cubicBezTo>
                  <a:cubicBezTo>
                    <a:pt x="653" y="1509"/>
                    <a:pt x="852" y="1580"/>
                    <a:pt x="1046" y="1580"/>
                  </a:cubicBezTo>
                  <a:cubicBezTo>
                    <a:pt x="1453" y="1580"/>
                    <a:pt x="1840" y="1269"/>
                    <a:pt x="1840" y="795"/>
                  </a:cubicBezTo>
                  <a:cubicBezTo>
                    <a:pt x="1840" y="358"/>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3"/>
            <p:cNvSpPr/>
            <p:nvPr/>
          </p:nvSpPr>
          <p:spPr>
            <a:xfrm>
              <a:off x="304776" y="2287112"/>
              <a:ext cx="27108" cy="23174"/>
            </a:xfrm>
            <a:custGeom>
              <a:rect b="b" l="l" r="r" t="t"/>
              <a:pathLst>
                <a:path extrusionOk="0" h="1573" w="1840">
                  <a:moveTo>
                    <a:pt x="1059" y="0"/>
                  </a:moveTo>
                  <a:cubicBezTo>
                    <a:pt x="344" y="0"/>
                    <a:pt x="0" y="847"/>
                    <a:pt x="490" y="1337"/>
                  </a:cubicBezTo>
                  <a:cubicBezTo>
                    <a:pt x="653" y="1500"/>
                    <a:pt x="852" y="1572"/>
                    <a:pt x="1046" y="1572"/>
                  </a:cubicBezTo>
                  <a:cubicBezTo>
                    <a:pt x="1453" y="1572"/>
                    <a:pt x="1840" y="1255"/>
                    <a:pt x="1840" y="781"/>
                  </a:cubicBezTo>
                  <a:cubicBezTo>
                    <a:pt x="1840" y="344"/>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3"/>
            <p:cNvSpPr/>
            <p:nvPr/>
          </p:nvSpPr>
          <p:spPr>
            <a:xfrm>
              <a:off x="427616" y="2287112"/>
              <a:ext cx="27123" cy="23174"/>
            </a:xfrm>
            <a:custGeom>
              <a:rect b="b" l="l" r="r" t="t"/>
              <a:pathLst>
                <a:path extrusionOk="0" h="1573" w="1841">
                  <a:moveTo>
                    <a:pt x="1059" y="0"/>
                  </a:moveTo>
                  <a:cubicBezTo>
                    <a:pt x="358" y="0"/>
                    <a:pt x="1" y="847"/>
                    <a:pt x="503" y="1337"/>
                  </a:cubicBezTo>
                  <a:cubicBezTo>
                    <a:pt x="662" y="1500"/>
                    <a:pt x="858" y="1572"/>
                    <a:pt x="1051" y="1572"/>
                  </a:cubicBezTo>
                  <a:cubicBezTo>
                    <a:pt x="1453" y="1572"/>
                    <a:pt x="1840" y="1255"/>
                    <a:pt x="1840" y="781"/>
                  </a:cubicBezTo>
                  <a:cubicBezTo>
                    <a:pt x="1840" y="344"/>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3"/>
            <p:cNvSpPr/>
            <p:nvPr/>
          </p:nvSpPr>
          <p:spPr>
            <a:xfrm>
              <a:off x="550455" y="2287112"/>
              <a:ext cx="27314" cy="23233"/>
            </a:xfrm>
            <a:custGeom>
              <a:rect b="b" l="l" r="r" t="t"/>
              <a:pathLst>
                <a:path extrusionOk="0" h="1577" w="1854">
                  <a:moveTo>
                    <a:pt x="1060" y="0"/>
                  </a:moveTo>
                  <a:cubicBezTo>
                    <a:pt x="358" y="0"/>
                    <a:pt x="1" y="847"/>
                    <a:pt x="504" y="1350"/>
                  </a:cubicBezTo>
                  <a:cubicBezTo>
                    <a:pt x="664" y="1506"/>
                    <a:pt x="860" y="1576"/>
                    <a:pt x="1052" y="1576"/>
                  </a:cubicBezTo>
                  <a:cubicBezTo>
                    <a:pt x="1461" y="1576"/>
                    <a:pt x="1854" y="1258"/>
                    <a:pt x="1854" y="781"/>
                  </a:cubicBezTo>
                  <a:cubicBezTo>
                    <a:pt x="1840" y="344"/>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3"/>
            <p:cNvSpPr/>
            <p:nvPr/>
          </p:nvSpPr>
          <p:spPr>
            <a:xfrm>
              <a:off x="673310" y="2287112"/>
              <a:ext cx="27299" cy="23233"/>
            </a:xfrm>
            <a:custGeom>
              <a:rect b="b" l="l" r="r" t="t"/>
              <a:pathLst>
                <a:path extrusionOk="0" h="1577" w="1853">
                  <a:moveTo>
                    <a:pt x="1059" y="0"/>
                  </a:moveTo>
                  <a:cubicBezTo>
                    <a:pt x="357" y="0"/>
                    <a:pt x="0" y="847"/>
                    <a:pt x="503" y="1350"/>
                  </a:cubicBezTo>
                  <a:cubicBezTo>
                    <a:pt x="664" y="1506"/>
                    <a:pt x="859" y="1576"/>
                    <a:pt x="1051" y="1576"/>
                  </a:cubicBezTo>
                  <a:cubicBezTo>
                    <a:pt x="1460" y="1576"/>
                    <a:pt x="1853" y="1258"/>
                    <a:pt x="1853" y="781"/>
                  </a:cubicBezTo>
                  <a:cubicBezTo>
                    <a:pt x="1853" y="344"/>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3"/>
            <p:cNvSpPr/>
            <p:nvPr/>
          </p:nvSpPr>
          <p:spPr>
            <a:xfrm>
              <a:off x="796341" y="2287112"/>
              <a:ext cx="27123" cy="23174"/>
            </a:xfrm>
            <a:custGeom>
              <a:rect b="b" l="l" r="r" t="t"/>
              <a:pathLst>
                <a:path extrusionOk="0" h="1573" w="1841">
                  <a:moveTo>
                    <a:pt x="1059" y="0"/>
                  </a:moveTo>
                  <a:cubicBezTo>
                    <a:pt x="358" y="0"/>
                    <a:pt x="0" y="847"/>
                    <a:pt x="503" y="1337"/>
                  </a:cubicBezTo>
                  <a:cubicBezTo>
                    <a:pt x="662" y="1500"/>
                    <a:pt x="858" y="1572"/>
                    <a:pt x="1051" y="1572"/>
                  </a:cubicBezTo>
                  <a:cubicBezTo>
                    <a:pt x="1453" y="1572"/>
                    <a:pt x="1840" y="1255"/>
                    <a:pt x="1840" y="781"/>
                  </a:cubicBezTo>
                  <a:cubicBezTo>
                    <a:pt x="1840" y="344"/>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3"/>
            <p:cNvSpPr/>
            <p:nvPr/>
          </p:nvSpPr>
          <p:spPr>
            <a:xfrm>
              <a:off x="919180" y="2287112"/>
              <a:ext cx="27123" cy="23174"/>
            </a:xfrm>
            <a:custGeom>
              <a:rect b="b" l="l" r="r" t="t"/>
              <a:pathLst>
                <a:path extrusionOk="0" h="1573" w="1841">
                  <a:moveTo>
                    <a:pt x="1060" y="0"/>
                  </a:moveTo>
                  <a:cubicBezTo>
                    <a:pt x="358" y="0"/>
                    <a:pt x="1" y="847"/>
                    <a:pt x="504" y="1337"/>
                  </a:cubicBezTo>
                  <a:cubicBezTo>
                    <a:pt x="662" y="1500"/>
                    <a:pt x="858" y="1572"/>
                    <a:pt x="1051" y="1572"/>
                  </a:cubicBezTo>
                  <a:cubicBezTo>
                    <a:pt x="1453" y="1572"/>
                    <a:pt x="1840" y="1255"/>
                    <a:pt x="1840" y="781"/>
                  </a:cubicBezTo>
                  <a:cubicBezTo>
                    <a:pt x="1840" y="344"/>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3"/>
            <p:cNvSpPr/>
            <p:nvPr/>
          </p:nvSpPr>
          <p:spPr>
            <a:xfrm>
              <a:off x="1042226" y="2287112"/>
              <a:ext cx="27108" cy="23174"/>
            </a:xfrm>
            <a:custGeom>
              <a:rect b="b" l="l" r="r" t="t"/>
              <a:pathLst>
                <a:path extrusionOk="0" h="1573" w="1840">
                  <a:moveTo>
                    <a:pt x="1046" y="0"/>
                  </a:moveTo>
                  <a:cubicBezTo>
                    <a:pt x="344" y="0"/>
                    <a:pt x="0" y="847"/>
                    <a:pt x="490" y="1337"/>
                  </a:cubicBezTo>
                  <a:cubicBezTo>
                    <a:pt x="653" y="1500"/>
                    <a:pt x="852" y="1572"/>
                    <a:pt x="1046" y="1572"/>
                  </a:cubicBezTo>
                  <a:cubicBezTo>
                    <a:pt x="1453" y="1572"/>
                    <a:pt x="1840" y="1255"/>
                    <a:pt x="1840" y="781"/>
                  </a:cubicBezTo>
                  <a:cubicBezTo>
                    <a:pt x="1840" y="344"/>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3"/>
            <p:cNvSpPr/>
            <p:nvPr/>
          </p:nvSpPr>
          <p:spPr>
            <a:xfrm>
              <a:off x="1165066" y="2287112"/>
              <a:ext cx="27123" cy="23174"/>
            </a:xfrm>
            <a:custGeom>
              <a:rect b="b" l="l" r="r" t="t"/>
              <a:pathLst>
                <a:path extrusionOk="0" h="1573" w="1841">
                  <a:moveTo>
                    <a:pt x="1046" y="0"/>
                  </a:moveTo>
                  <a:cubicBezTo>
                    <a:pt x="345" y="0"/>
                    <a:pt x="0" y="847"/>
                    <a:pt x="490" y="1337"/>
                  </a:cubicBezTo>
                  <a:cubicBezTo>
                    <a:pt x="653" y="1500"/>
                    <a:pt x="852" y="1572"/>
                    <a:pt x="1046" y="1572"/>
                  </a:cubicBezTo>
                  <a:cubicBezTo>
                    <a:pt x="1453" y="1572"/>
                    <a:pt x="1840" y="1255"/>
                    <a:pt x="1840" y="781"/>
                  </a:cubicBezTo>
                  <a:cubicBezTo>
                    <a:pt x="1840" y="344"/>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3"/>
            <p:cNvSpPr/>
            <p:nvPr/>
          </p:nvSpPr>
          <p:spPr>
            <a:xfrm>
              <a:off x="1287905" y="2287112"/>
              <a:ext cx="27123" cy="23174"/>
            </a:xfrm>
            <a:custGeom>
              <a:rect b="b" l="l" r="r" t="t"/>
              <a:pathLst>
                <a:path extrusionOk="0" h="1573" w="1841">
                  <a:moveTo>
                    <a:pt x="1059" y="0"/>
                  </a:moveTo>
                  <a:cubicBezTo>
                    <a:pt x="358" y="0"/>
                    <a:pt x="1" y="847"/>
                    <a:pt x="504" y="1337"/>
                  </a:cubicBezTo>
                  <a:cubicBezTo>
                    <a:pt x="662" y="1500"/>
                    <a:pt x="858" y="1572"/>
                    <a:pt x="1051" y="1572"/>
                  </a:cubicBezTo>
                  <a:cubicBezTo>
                    <a:pt x="1453" y="1572"/>
                    <a:pt x="1840" y="1255"/>
                    <a:pt x="1840" y="781"/>
                  </a:cubicBezTo>
                  <a:cubicBezTo>
                    <a:pt x="1840" y="344"/>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3"/>
            <p:cNvSpPr/>
            <p:nvPr/>
          </p:nvSpPr>
          <p:spPr>
            <a:xfrm>
              <a:off x="1410745" y="2287112"/>
              <a:ext cx="27123" cy="23174"/>
            </a:xfrm>
            <a:custGeom>
              <a:rect b="b" l="l" r="r" t="t"/>
              <a:pathLst>
                <a:path extrusionOk="0" h="1573" w="1841">
                  <a:moveTo>
                    <a:pt x="1060" y="0"/>
                  </a:moveTo>
                  <a:cubicBezTo>
                    <a:pt x="358" y="0"/>
                    <a:pt x="1" y="847"/>
                    <a:pt x="504" y="1337"/>
                  </a:cubicBezTo>
                  <a:cubicBezTo>
                    <a:pt x="662" y="1500"/>
                    <a:pt x="858" y="1572"/>
                    <a:pt x="1051" y="1572"/>
                  </a:cubicBezTo>
                  <a:cubicBezTo>
                    <a:pt x="1453" y="1572"/>
                    <a:pt x="1841" y="1255"/>
                    <a:pt x="1841" y="781"/>
                  </a:cubicBezTo>
                  <a:cubicBezTo>
                    <a:pt x="1841" y="344"/>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3"/>
            <p:cNvSpPr/>
            <p:nvPr/>
          </p:nvSpPr>
          <p:spPr>
            <a:xfrm>
              <a:off x="1533599" y="2287112"/>
              <a:ext cx="27314" cy="23233"/>
            </a:xfrm>
            <a:custGeom>
              <a:rect b="b" l="l" r="r" t="t"/>
              <a:pathLst>
                <a:path extrusionOk="0" h="1577" w="1854">
                  <a:moveTo>
                    <a:pt x="1059" y="0"/>
                  </a:moveTo>
                  <a:cubicBezTo>
                    <a:pt x="357" y="0"/>
                    <a:pt x="0" y="847"/>
                    <a:pt x="503" y="1350"/>
                  </a:cubicBezTo>
                  <a:cubicBezTo>
                    <a:pt x="664" y="1506"/>
                    <a:pt x="859" y="1576"/>
                    <a:pt x="1051" y="1576"/>
                  </a:cubicBezTo>
                  <a:cubicBezTo>
                    <a:pt x="1461" y="1576"/>
                    <a:pt x="1853" y="1258"/>
                    <a:pt x="1853" y="781"/>
                  </a:cubicBezTo>
                  <a:cubicBezTo>
                    <a:pt x="1853" y="344"/>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3"/>
            <p:cNvSpPr/>
            <p:nvPr/>
          </p:nvSpPr>
          <p:spPr>
            <a:xfrm>
              <a:off x="1656630" y="2287112"/>
              <a:ext cx="27123" cy="23233"/>
            </a:xfrm>
            <a:custGeom>
              <a:rect b="b" l="l" r="r" t="t"/>
              <a:pathLst>
                <a:path extrusionOk="0" h="1577" w="1841">
                  <a:moveTo>
                    <a:pt x="1059" y="0"/>
                  </a:moveTo>
                  <a:cubicBezTo>
                    <a:pt x="345" y="0"/>
                    <a:pt x="1" y="847"/>
                    <a:pt x="490" y="1350"/>
                  </a:cubicBezTo>
                  <a:cubicBezTo>
                    <a:pt x="651" y="1506"/>
                    <a:pt x="847" y="1576"/>
                    <a:pt x="1039" y="1576"/>
                  </a:cubicBezTo>
                  <a:cubicBezTo>
                    <a:pt x="1448" y="1576"/>
                    <a:pt x="1840" y="1258"/>
                    <a:pt x="1840" y="781"/>
                  </a:cubicBezTo>
                  <a:cubicBezTo>
                    <a:pt x="1840" y="344"/>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3"/>
            <p:cNvSpPr/>
            <p:nvPr/>
          </p:nvSpPr>
          <p:spPr>
            <a:xfrm>
              <a:off x="304776" y="2410335"/>
              <a:ext cx="27108" cy="23248"/>
            </a:xfrm>
            <a:custGeom>
              <a:rect b="b" l="l" r="r" t="t"/>
              <a:pathLst>
                <a:path extrusionOk="0" h="1578" w="1840">
                  <a:moveTo>
                    <a:pt x="1059" y="1"/>
                  </a:moveTo>
                  <a:cubicBezTo>
                    <a:pt x="344" y="1"/>
                    <a:pt x="0" y="848"/>
                    <a:pt x="503" y="1351"/>
                  </a:cubicBezTo>
                  <a:cubicBezTo>
                    <a:pt x="660" y="1507"/>
                    <a:pt x="852" y="1577"/>
                    <a:pt x="1042" y="1577"/>
                  </a:cubicBezTo>
                  <a:cubicBezTo>
                    <a:pt x="1448" y="1577"/>
                    <a:pt x="1840" y="1259"/>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3"/>
            <p:cNvSpPr/>
            <p:nvPr/>
          </p:nvSpPr>
          <p:spPr>
            <a:xfrm>
              <a:off x="427616" y="2410335"/>
              <a:ext cx="27255" cy="23248"/>
            </a:xfrm>
            <a:custGeom>
              <a:rect b="b" l="l" r="r" t="t"/>
              <a:pathLst>
                <a:path extrusionOk="0" h="1578" w="1850">
                  <a:moveTo>
                    <a:pt x="1059" y="1"/>
                  </a:moveTo>
                  <a:cubicBezTo>
                    <a:pt x="358" y="1"/>
                    <a:pt x="1" y="848"/>
                    <a:pt x="503" y="1351"/>
                  </a:cubicBezTo>
                  <a:cubicBezTo>
                    <a:pt x="660" y="1507"/>
                    <a:pt x="854" y="1577"/>
                    <a:pt x="1045" y="1577"/>
                  </a:cubicBezTo>
                  <a:cubicBezTo>
                    <a:pt x="1454" y="1577"/>
                    <a:pt x="1849" y="1259"/>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3"/>
            <p:cNvSpPr/>
            <p:nvPr/>
          </p:nvSpPr>
          <p:spPr>
            <a:xfrm>
              <a:off x="550455" y="2410335"/>
              <a:ext cx="27314" cy="23248"/>
            </a:xfrm>
            <a:custGeom>
              <a:rect b="b" l="l" r="r" t="t"/>
              <a:pathLst>
                <a:path extrusionOk="0" h="1578" w="1854">
                  <a:moveTo>
                    <a:pt x="1060" y="1"/>
                  </a:moveTo>
                  <a:cubicBezTo>
                    <a:pt x="358" y="1"/>
                    <a:pt x="1" y="848"/>
                    <a:pt x="504" y="1351"/>
                  </a:cubicBezTo>
                  <a:cubicBezTo>
                    <a:pt x="664" y="1507"/>
                    <a:pt x="860" y="1577"/>
                    <a:pt x="1052" y="1577"/>
                  </a:cubicBezTo>
                  <a:cubicBezTo>
                    <a:pt x="1461" y="1577"/>
                    <a:pt x="1854" y="1259"/>
                    <a:pt x="1854" y="782"/>
                  </a:cubicBezTo>
                  <a:cubicBezTo>
                    <a:pt x="1840" y="345"/>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3"/>
            <p:cNvSpPr/>
            <p:nvPr/>
          </p:nvSpPr>
          <p:spPr>
            <a:xfrm>
              <a:off x="673501" y="2410335"/>
              <a:ext cx="27108" cy="23248"/>
            </a:xfrm>
            <a:custGeom>
              <a:rect b="b" l="l" r="r" t="t"/>
              <a:pathLst>
                <a:path extrusionOk="0" h="1578" w="1840">
                  <a:moveTo>
                    <a:pt x="1046" y="1"/>
                  </a:moveTo>
                  <a:cubicBezTo>
                    <a:pt x="344" y="1"/>
                    <a:pt x="0" y="861"/>
                    <a:pt x="490" y="1351"/>
                  </a:cubicBezTo>
                  <a:cubicBezTo>
                    <a:pt x="651" y="1507"/>
                    <a:pt x="846" y="1577"/>
                    <a:pt x="1038" y="1577"/>
                  </a:cubicBezTo>
                  <a:cubicBezTo>
                    <a:pt x="1447" y="1577"/>
                    <a:pt x="1840" y="1259"/>
                    <a:pt x="1840" y="782"/>
                  </a:cubicBezTo>
                  <a:cubicBezTo>
                    <a:pt x="1840" y="345"/>
                    <a:pt x="1483" y="1"/>
                    <a:pt x="104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3"/>
            <p:cNvSpPr/>
            <p:nvPr/>
          </p:nvSpPr>
          <p:spPr>
            <a:xfrm>
              <a:off x="796341" y="2410335"/>
              <a:ext cx="27123" cy="23174"/>
            </a:xfrm>
            <a:custGeom>
              <a:rect b="b" l="l" r="r" t="t"/>
              <a:pathLst>
                <a:path extrusionOk="0" h="1573" w="1841">
                  <a:moveTo>
                    <a:pt x="1083" y="0"/>
                  </a:moveTo>
                  <a:cubicBezTo>
                    <a:pt x="1075" y="0"/>
                    <a:pt x="1067" y="0"/>
                    <a:pt x="1059" y="1"/>
                  </a:cubicBezTo>
                  <a:cubicBezTo>
                    <a:pt x="358" y="1"/>
                    <a:pt x="0" y="848"/>
                    <a:pt x="503" y="1337"/>
                  </a:cubicBezTo>
                  <a:cubicBezTo>
                    <a:pt x="662" y="1500"/>
                    <a:pt x="858" y="1573"/>
                    <a:pt x="1051" y="1573"/>
                  </a:cubicBezTo>
                  <a:cubicBezTo>
                    <a:pt x="1453" y="1573"/>
                    <a:pt x="1840" y="1256"/>
                    <a:pt x="1840" y="782"/>
                  </a:cubicBezTo>
                  <a:cubicBezTo>
                    <a:pt x="1840" y="353"/>
                    <a:pt x="1508" y="0"/>
                    <a:pt x="1083"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3"/>
            <p:cNvSpPr/>
            <p:nvPr/>
          </p:nvSpPr>
          <p:spPr>
            <a:xfrm>
              <a:off x="919180" y="2410335"/>
              <a:ext cx="27123" cy="23174"/>
            </a:xfrm>
            <a:custGeom>
              <a:rect b="b" l="l" r="r" t="t"/>
              <a:pathLst>
                <a:path extrusionOk="0" h="1573" w="1841">
                  <a:moveTo>
                    <a:pt x="1083" y="0"/>
                  </a:moveTo>
                  <a:cubicBezTo>
                    <a:pt x="1075" y="0"/>
                    <a:pt x="1067" y="0"/>
                    <a:pt x="1060" y="1"/>
                  </a:cubicBezTo>
                  <a:cubicBezTo>
                    <a:pt x="358" y="1"/>
                    <a:pt x="1" y="848"/>
                    <a:pt x="504" y="1337"/>
                  </a:cubicBezTo>
                  <a:cubicBezTo>
                    <a:pt x="662" y="1500"/>
                    <a:pt x="858" y="1573"/>
                    <a:pt x="1051" y="1573"/>
                  </a:cubicBezTo>
                  <a:cubicBezTo>
                    <a:pt x="1453" y="1573"/>
                    <a:pt x="1840" y="1256"/>
                    <a:pt x="1840" y="782"/>
                  </a:cubicBezTo>
                  <a:cubicBezTo>
                    <a:pt x="1840" y="353"/>
                    <a:pt x="1509" y="0"/>
                    <a:pt x="1083"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3"/>
            <p:cNvSpPr/>
            <p:nvPr/>
          </p:nvSpPr>
          <p:spPr>
            <a:xfrm>
              <a:off x="1042226" y="2410335"/>
              <a:ext cx="27108" cy="23174"/>
            </a:xfrm>
            <a:custGeom>
              <a:rect b="b" l="l" r="r" t="t"/>
              <a:pathLst>
                <a:path extrusionOk="0" h="1573" w="1840">
                  <a:moveTo>
                    <a:pt x="1069" y="0"/>
                  </a:moveTo>
                  <a:cubicBezTo>
                    <a:pt x="1061" y="0"/>
                    <a:pt x="1054" y="0"/>
                    <a:pt x="1046" y="1"/>
                  </a:cubicBezTo>
                  <a:cubicBezTo>
                    <a:pt x="344" y="1"/>
                    <a:pt x="0" y="848"/>
                    <a:pt x="490" y="1337"/>
                  </a:cubicBezTo>
                  <a:cubicBezTo>
                    <a:pt x="648" y="1500"/>
                    <a:pt x="846" y="1573"/>
                    <a:pt x="1040" y="1573"/>
                  </a:cubicBezTo>
                  <a:cubicBezTo>
                    <a:pt x="1446" y="1573"/>
                    <a:pt x="1840" y="1256"/>
                    <a:pt x="1840" y="782"/>
                  </a:cubicBezTo>
                  <a:cubicBezTo>
                    <a:pt x="1840" y="353"/>
                    <a:pt x="1495" y="0"/>
                    <a:pt x="106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3"/>
            <p:cNvSpPr/>
            <p:nvPr/>
          </p:nvSpPr>
          <p:spPr>
            <a:xfrm>
              <a:off x="1165066" y="2410335"/>
              <a:ext cx="27123" cy="23174"/>
            </a:xfrm>
            <a:custGeom>
              <a:rect b="b" l="l" r="r" t="t"/>
              <a:pathLst>
                <a:path extrusionOk="0" h="1573" w="1841">
                  <a:moveTo>
                    <a:pt x="1069" y="0"/>
                  </a:moveTo>
                  <a:cubicBezTo>
                    <a:pt x="1062" y="0"/>
                    <a:pt x="1054" y="0"/>
                    <a:pt x="1046" y="1"/>
                  </a:cubicBezTo>
                  <a:cubicBezTo>
                    <a:pt x="345" y="1"/>
                    <a:pt x="0" y="848"/>
                    <a:pt x="490" y="1337"/>
                  </a:cubicBezTo>
                  <a:cubicBezTo>
                    <a:pt x="653" y="1500"/>
                    <a:pt x="852" y="1573"/>
                    <a:pt x="1046" y="1573"/>
                  </a:cubicBezTo>
                  <a:cubicBezTo>
                    <a:pt x="1453" y="1573"/>
                    <a:pt x="1840" y="1256"/>
                    <a:pt x="1840" y="782"/>
                  </a:cubicBezTo>
                  <a:cubicBezTo>
                    <a:pt x="1840" y="353"/>
                    <a:pt x="1496" y="0"/>
                    <a:pt x="106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3"/>
            <p:cNvSpPr/>
            <p:nvPr/>
          </p:nvSpPr>
          <p:spPr>
            <a:xfrm>
              <a:off x="1287905" y="2410335"/>
              <a:ext cx="27123" cy="23174"/>
            </a:xfrm>
            <a:custGeom>
              <a:rect b="b" l="l" r="r" t="t"/>
              <a:pathLst>
                <a:path extrusionOk="0" h="1573" w="1841">
                  <a:moveTo>
                    <a:pt x="1083" y="0"/>
                  </a:moveTo>
                  <a:cubicBezTo>
                    <a:pt x="1075" y="0"/>
                    <a:pt x="1067" y="0"/>
                    <a:pt x="1059" y="1"/>
                  </a:cubicBezTo>
                  <a:cubicBezTo>
                    <a:pt x="358" y="1"/>
                    <a:pt x="1" y="848"/>
                    <a:pt x="504" y="1337"/>
                  </a:cubicBezTo>
                  <a:cubicBezTo>
                    <a:pt x="662" y="1500"/>
                    <a:pt x="858" y="1573"/>
                    <a:pt x="1051" y="1573"/>
                  </a:cubicBezTo>
                  <a:cubicBezTo>
                    <a:pt x="1453" y="1573"/>
                    <a:pt x="1840" y="1256"/>
                    <a:pt x="1840" y="782"/>
                  </a:cubicBezTo>
                  <a:cubicBezTo>
                    <a:pt x="1840" y="353"/>
                    <a:pt x="1509" y="0"/>
                    <a:pt x="1083"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3"/>
            <p:cNvSpPr/>
            <p:nvPr/>
          </p:nvSpPr>
          <p:spPr>
            <a:xfrm>
              <a:off x="1410745" y="2410335"/>
              <a:ext cx="27123" cy="23174"/>
            </a:xfrm>
            <a:custGeom>
              <a:rect b="b" l="l" r="r" t="t"/>
              <a:pathLst>
                <a:path extrusionOk="0" h="1573" w="1841">
                  <a:moveTo>
                    <a:pt x="1083" y="0"/>
                  </a:moveTo>
                  <a:cubicBezTo>
                    <a:pt x="1075" y="0"/>
                    <a:pt x="1068" y="0"/>
                    <a:pt x="1060" y="1"/>
                  </a:cubicBezTo>
                  <a:cubicBezTo>
                    <a:pt x="358" y="1"/>
                    <a:pt x="1" y="848"/>
                    <a:pt x="504" y="1337"/>
                  </a:cubicBezTo>
                  <a:cubicBezTo>
                    <a:pt x="662" y="1500"/>
                    <a:pt x="858" y="1573"/>
                    <a:pt x="1051" y="1573"/>
                  </a:cubicBezTo>
                  <a:cubicBezTo>
                    <a:pt x="1453" y="1573"/>
                    <a:pt x="1841" y="1256"/>
                    <a:pt x="1841" y="782"/>
                  </a:cubicBezTo>
                  <a:cubicBezTo>
                    <a:pt x="1841" y="353"/>
                    <a:pt x="1509" y="0"/>
                    <a:pt x="1083"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3"/>
            <p:cNvSpPr/>
            <p:nvPr/>
          </p:nvSpPr>
          <p:spPr>
            <a:xfrm>
              <a:off x="1533599" y="2410335"/>
              <a:ext cx="27314" cy="23248"/>
            </a:xfrm>
            <a:custGeom>
              <a:rect b="b" l="l" r="r" t="t"/>
              <a:pathLst>
                <a:path extrusionOk="0" h="1578" w="1854">
                  <a:moveTo>
                    <a:pt x="1072" y="1"/>
                  </a:moveTo>
                  <a:cubicBezTo>
                    <a:pt x="357" y="1"/>
                    <a:pt x="0" y="848"/>
                    <a:pt x="503" y="1351"/>
                  </a:cubicBezTo>
                  <a:cubicBezTo>
                    <a:pt x="664" y="1507"/>
                    <a:pt x="859" y="1577"/>
                    <a:pt x="1051" y="1577"/>
                  </a:cubicBezTo>
                  <a:cubicBezTo>
                    <a:pt x="1461" y="1577"/>
                    <a:pt x="1853" y="1259"/>
                    <a:pt x="1853" y="782"/>
                  </a:cubicBezTo>
                  <a:cubicBezTo>
                    <a:pt x="1840" y="358"/>
                    <a:pt x="1496" y="1"/>
                    <a:pt x="1072"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3"/>
            <p:cNvSpPr/>
            <p:nvPr/>
          </p:nvSpPr>
          <p:spPr>
            <a:xfrm>
              <a:off x="1656630" y="2410335"/>
              <a:ext cx="27123" cy="23248"/>
            </a:xfrm>
            <a:custGeom>
              <a:rect b="b" l="l" r="r" t="t"/>
              <a:pathLst>
                <a:path extrusionOk="0" h="1578" w="1841">
                  <a:moveTo>
                    <a:pt x="1059" y="1"/>
                  </a:moveTo>
                  <a:cubicBezTo>
                    <a:pt x="345" y="1"/>
                    <a:pt x="1" y="848"/>
                    <a:pt x="490" y="1351"/>
                  </a:cubicBezTo>
                  <a:cubicBezTo>
                    <a:pt x="651" y="1507"/>
                    <a:pt x="847" y="1577"/>
                    <a:pt x="1039" y="1577"/>
                  </a:cubicBezTo>
                  <a:cubicBezTo>
                    <a:pt x="1448" y="1577"/>
                    <a:pt x="1840" y="1259"/>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3"/>
            <p:cNvSpPr/>
            <p:nvPr/>
          </p:nvSpPr>
          <p:spPr>
            <a:xfrm>
              <a:off x="304776" y="2533381"/>
              <a:ext cx="27108" cy="23277"/>
            </a:xfrm>
            <a:custGeom>
              <a:rect b="b" l="l" r="r" t="t"/>
              <a:pathLst>
                <a:path extrusionOk="0" h="1580" w="1840">
                  <a:moveTo>
                    <a:pt x="1059" y="0"/>
                  </a:moveTo>
                  <a:cubicBezTo>
                    <a:pt x="344" y="0"/>
                    <a:pt x="0" y="847"/>
                    <a:pt x="490" y="1350"/>
                  </a:cubicBezTo>
                  <a:cubicBezTo>
                    <a:pt x="653" y="1509"/>
                    <a:pt x="851" y="1580"/>
                    <a:pt x="1046" y="1580"/>
                  </a:cubicBezTo>
                  <a:cubicBezTo>
                    <a:pt x="1452" y="1580"/>
                    <a:pt x="1840" y="1269"/>
                    <a:pt x="1840" y="794"/>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3"/>
            <p:cNvSpPr/>
            <p:nvPr/>
          </p:nvSpPr>
          <p:spPr>
            <a:xfrm>
              <a:off x="427616" y="2533381"/>
              <a:ext cx="27123" cy="23277"/>
            </a:xfrm>
            <a:custGeom>
              <a:rect b="b" l="l" r="r" t="t"/>
              <a:pathLst>
                <a:path extrusionOk="0" h="1580" w="1841">
                  <a:moveTo>
                    <a:pt x="1059" y="0"/>
                  </a:moveTo>
                  <a:cubicBezTo>
                    <a:pt x="358" y="0"/>
                    <a:pt x="1" y="847"/>
                    <a:pt x="503" y="1350"/>
                  </a:cubicBezTo>
                  <a:cubicBezTo>
                    <a:pt x="662" y="1509"/>
                    <a:pt x="858" y="1580"/>
                    <a:pt x="1050" y="1580"/>
                  </a:cubicBezTo>
                  <a:cubicBezTo>
                    <a:pt x="1453" y="1580"/>
                    <a:pt x="1840" y="1269"/>
                    <a:pt x="1840" y="794"/>
                  </a:cubicBezTo>
                  <a:cubicBezTo>
                    <a:pt x="1840" y="357"/>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3"/>
            <p:cNvSpPr/>
            <p:nvPr/>
          </p:nvSpPr>
          <p:spPr>
            <a:xfrm>
              <a:off x="550455" y="2533381"/>
              <a:ext cx="27314" cy="23366"/>
            </a:xfrm>
            <a:custGeom>
              <a:rect b="b" l="l" r="r" t="t"/>
              <a:pathLst>
                <a:path extrusionOk="0" h="1586" w="1854">
                  <a:moveTo>
                    <a:pt x="1060" y="0"/>
                  </a:moveTo>
                  <a:cubicBezTo>
                    <a:pt x="358" y="0"/>
                    <a:pt x="1" y="860"/>
                    <a:pt x="504" y="1350"/>
                  </a:cubicBezTo>
                  <a:cubicBezTo>
                    <a:pt x="667" y="1513"/>
                    <a:pt x="865" y="1586"/>
                    <a:pt x="1060" y="1586"/>
                  </a:cubicBezTo>
                  <a:cubicBezTo>
                    <a:pt x="1466" y="1586"/>
                    <a:pt x="1854" y="1269"/>
                    <a:pt x="1854" y="794"/>
                  </a:cubicBezTo>
                  <a:cubicBezTo>
                    <a:pt x="1854" y="357"/>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3"/>
            <p:cNvSpPr/>
            <p:nvPr/>
          </p:nvSpPr>
          <p:spPr>
            <a:xfrm>
              <a:off x="673310" y="2533381"/>
              <a:ext cx="27299" cy="23366"/>
            </a:xfrm>
            <a:custGeom>
              <a:rect b="b" l="l" r="r" t="t"/>
              <a:pathLst>
                <a:path extrusionOk="0" h="1586" w="1853">
                  <a:moveTo>
                    <a:pt x="1059" y="0"/>
                  </a:moveTo>
                  <a:cubicBezTo>
                    <a:pt x="357" y="0"/>
                    <a:pt x="0" y="860"/>
                    <a:pt x="503" y="1350"/>
                  </a:cubicBezTo>
                  <a:cubicBezTo>
                    <a:pt x="666" y="1513"/>
                    <a:pt x="865" y="1586"/>
                    <a:pt x="1059" y="1586"/>
                  </a:cubicBezTo>
                  <a:cubicBezTo>
                    <a:pt x="1466" y="1586"/>
                    <a:pt x="1853" y="1269"/>
                    <a:pt x="1853" y="794"/>
                  </a:cubicBezTo>
                  <a:cubicBezTo>
                    <a:pt x="1853" y="357"/>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3"/>
            <p:cNvSpPr/>
            <p:nvPr/>
          </p:nvSpPr>
          <p:spPr>
            <a:xfrm>
              <a:off x="796341" y="2533381"/>
              <a:ext cx="27123" cy="23277"/>
            </a:xfrm>
            <a:custGeom>
              <a:rect b="b" l="l" r="r" t="t"/>
              <a:pathLst>
                <a:path extrusionOk="0" h="1580" w="1841">
                  <a:moveTo>
                    <a:pt x="1059" y="0"/>
                  </a:moveTo>
                  <a:cubicBezTo>
                    <a:pt x="358" y="0"/>
                    <a:pt x="0" y="847"/>
                    <a:pt x="503" y="1350"/>
                  </a:cubicBezTo>
                  <a:cubicBezTo>
                    <a:pt x="662" y="1509"/>
                    <a:pt x="858" y="1580"/>
                    <a:pt x="1050" y="1580"/>
                  </a:cubicBezTo>
                  <a:cubicBezTo>
                    <a:pt x="1453" y="1580"/>
                    <a:pt x="1840" y="1269"/>
                    <a:pt x="1840" y="794"/>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3"/>
            <p:cNvSpPr/>
            <p:nvPr/>
          </p:nvSpPr>
          <p:spPr>
            <a:xfrm>
              <a:off x="919180" y="2533381"/>
              <a:ext cx="27123" cy="23277"/>
            </a:xfrm>
            <a:custGeom>
              <a:rect b="b" l="l" r="r" t="t"/>
              <a:pathLst>
                <a:path extrusionOk="0" h="1580" w="1841">
                  <a:moveTo>
                    <a:pt x="1060" y="0"/>
                  </a:moveTo>
                  <a:cubicBezTo>
                    <a:pt x="358" y="0"/>
                    <a:pt x="1" y="847"/>
                    <a:pt x="504" y="1350"/>
                  </a:cubicBezTo>
                  <a:cubicBezTo>
                    <a:pt x="662" y="1509"/>
                    <a:pt x="858" y="1580"/>
                    <a:pt x="1050" y="1580"/>
                  </a:cubicBezTo>
                  <a:cubicBezTo>
                    <a:pt x="1453" y="1580"/>
                    <a:pt x="1840" y="1269"/>
                    <a:pt x="1840" y="794"/>
                  </a:cubicBezTo>
                  <a:cubicBezTo>
                    <a:pt x="1840" y="357"/>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3"/>
            <p:cNvSpPr/>
            <p:nvPr/>
          </p:nvSpPr>
          <p:spPr>
            <a:xfrm>
              <a:off x="1042226" y="2533381"/>
              <a:ext cx="27108" cy="23277"/>
            </a:xfrm>
            <a:custGeom>
              <a:rect b="b" l="l" r="r" t="t"/>
              <a:pathLst>
                <a:path extrusionOk="0" h="1580" w="1840">
                  <a:moveTo>
                    <a:pt x="1046" y="0"/>
                  </a:moveTo>
                  <a:cubicBezTo>
                    <a:pt x="344" y="0"/>
                    <a:pt x="0" y="847"/>
                    <a:pt x="490" y="1350"/>
                  </a:cubicBezTo>
                  <a:cubicBezTo>
                    <a:pt x="653" y="1509"/>
                    <a:pt x="851" y="1580"/>
                    <a:pt x="1046" y="1580"/>
                  </a:cubicBezTo>
                  <a:cubicBezTo>
                    <a:pt x="1452" y="1580"/>
                    <a:pt x="1840" y="1269"/>
                    <a:pt x="1840" y="794"/>
                  </a:cubicBezTo>
                  <a:cubicBezTo>
                    <a:pt x="1840" y="357"/>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3"/>
            <p:cNvSpPr/>
            <p:nvPr/>
          </p:nvSpPr>
          <p:spPr>
            <a:xfrm>
              <a:off x="1165066" y="2533381"/>
              <a:ext cx="27123" cy="23277"/>
            </a:xfrm>
            <a:custGeom>
              <a:rect b="b" l="l" r="r" t="t"/>
              <a:pathLst>
                <a:path extrusionOk="0" h="1580" w="1841">
                  <a:moveTo>
                    <a:pt x="1046" y="0"/>
                  </a:moveTo>
                  <a:cubicBezTo>
                    <a:pt x="345" y="0"/>
                    <a:pt x="0" y="847"/>
                    <a:pt x="490" y="1350"/>
                  </a:cubicBezTo>
                  <a:cubicBezTo>
                    <a:pt x="653" y="1509"/>
                    <a:pt x="852" y="1580"/>
                    <a:pt x="1046" y="1580"/>
                  </a:cubicBezTo>
                  <a:cubicBezTo>
                    <a:pt x="1453" y="1580"/>
                    <a:pt x="1840" y="1269"/>
                    <a:pt x="1840" y="794"/>
                  </a:cubicBezTo>
                  <a:cubicBezTo>
                    <a:pt x="1840" y="357"/>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3"/>
            <p:cNvSpPr/>
            <p:nvPr/>
          </p:nvSpPr>
          <p:spPr>
            <a:xfrm>
              <a:off x="1287905" y="2533381"/>
              <a:ext cx="27123" cy="23277"/>
            </a:xfrm>
            <a:custGeom>
              <a:rect b="b" l="l" r="r" t="t"/>
              <a:pathLst>
                <a:path extrusionOk="0" h="1580" w="1841">
                  <a:moveTo>
                    <a:pt x="1059" y="0"/>
                  </a:moveTo>
                  <a:cubicBezTo>
                    <a:pt x="358" y="0"/>
                    <a:pt x="1" y="847"/>
                    <a:pt x="504" y="1350"/>
                  </a:cubicBezTo>
                  <a:cubicBezTo>
                    <a:pt x="662" y="1509"/>
                    <a:pt x="858" y="1580"/>
                    <a:pt x="1050" y="1580"/>
                  </a:cubicBezTo>
                  <a:cubicBezTo>
                    <a:pt x="1453" y="1580"/>
                    <a:pt x="1840" y="1269"/>
                    <a:pt x="1840" y="794"/>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3"/>
            <p:cNvSpPr/>
            <p:nvPr/>
          </p:nvSpPr>
          <p:spPr>
            <a:xfrm>
              <a:off x="1410745" y="2533381"/>
              <a:ext cx="27123" cy="23277"/>
            </a:xfrm>
            <a:custGeom>
              <a:rect b="b" l="l" r="r" t="t"/>
              <a:pathLst>
                <a:path extrusionOk="0" h="1580" w="1841">
                  <a:moveTo>
                    <a:pt x="1060" y="0"/>
                  </a:moveTo>
                  <a:cubicBezTo>
                    <a:pt x="358" y="0"/>
                    <a:pt x="1" y="847"/>
                    <a:pt x="504" y="1350"/>
                  </a:cubicBezTo>
                  <a:cubicBezTo>
                    <a:pt x="662" y="1509"/>
                    <a:pt x="858" y="1580"/>
                    <a:pt x="1051" y="1580"/>
                  </a:cubicBezTo>
                  <a:cubicBezTo>
                    <a:pt x="1453" y="1580"/>
                    <a:pt x="1841" y="1269"/>
                    <a:pt x="1841" y="794"/>
                  </a:cubicBezTo>
                  <a:cubicBezTo>
                    <a:pt x="1841" y="357"/>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3"/>
            <p:cNvSpPr/>
            <p:nvPr/>
          </p:nvSpPr>
          <p:spPr>
            <a:xfrm>
              <a:off x="1533599" y="2533381"/>
              <a:ext cx="27314" cy="23366"/>
            </a:xfrm>
            <a:custGeom>
              <a:rect b="b" l="l" r="r" t="t"/>
              <a:pathLst>
                <a:path extrusionOk="0" h="1586" w="1854">
                  <a:moveTo>
                    <a:pt x="1059" y="0"/>
                  </a:moveTo>
                  <a:cubicBezTo>
                    <a:pt x="357" y="0"/>
                    <a:pt x="0" y="860"/>
                    <a:pt x="503" y="1350"/>
                  </a:cubicBezTo>
                  <a:cubicBezTo>
                    <a:pt x="666" y="1513"/>
                    <a:pt x="865" y="1586"/>
                    <a:pt x="1059" y="1586"/>
                  </a:cubicBezTo>
                  <a:cubicBezTo>
                    <a:pt x="1466" y="1586"/>
                    <a:pt x="1853" y="1269"/>
                    <a:pt x="1853" y="794"/>
                  </a:cubicBezTo>
                  <a:cubicBezTo>
                    <a:pt x="1853" y="357"/>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3"/>
            <p:cNvSpPr/>
            <p:nvPr/>
          </p:nvSpPr>
          <p:spPr>
            <a:xfrm>
              <a:off x="1656630" y="2533381"/>
              <a:ext cx="27123" cy="23366"/>
            </a:xfrm>
            <a:custGeom>
              <a:rect b="b" l="l" r="r" t="t"/>
              <a:pathLst>
                <a:path extrusionOk="0" h="1586" w="1841">
                  <a:moveTo>
                    <a:pt x="1059" y="0"/>
                  </a:moveTo>
                  <a:cubicBezTo>
                    <a:pt x="345" y="0"/>
                    <a:pt x="1" y="860"/>
                    <a:pt x="490" y="1350"/>
                  </a:cubicBezTo>
                  <a:cubicBezTo>
                    <a:pt x="653" y="1513"/>
                    <a:pt x="852" y="1586"/>
                    <a:pt x="1047" y="1586"/>
                  </a:cubicBezTo>
                  <a:cubicBezTo>
                    <a:pt x="1453" y="1586"/>
                    <a:pt x="1840" y="1269"/>
                    <a:pt x="1840" y="794"/>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3"/>
            <p:cNvSpPr/>
            <p:nvPr/>
          </p:nvSpPr>
          <p:spPr>
            <a:xfrm>
              <a:off x="304776" y="2656604"/>
              <a:ext cx="27108" cy="23292"/>
            </a:xfrm>
            <a:custGeom>
              <a:rect b="b" l="l" r="r" t="t"/>
              <a:pathLst>
                <a:path extrusionOk="0" h="1581" w="1840">
                  <a:moveTo>
                    <a:pt x="1059" y="1"/>
                  </a:moveTo>
                  <a:cubicBezTo>
                    <a:pt x="344" y="1"/>
                    <a:pt x="0" y="848"/>
                    <a:pt x="490" y="1351"/>
                  </a:cubicBezTo>
                  <a:cubicBezTo>
                    <a:pt x="653" y="1509"/>
                    <a:pt x="851" y="1580"/>
                    <a:pt x="1046" y="1580"/>
                  </a:cubicBezTo>
                  <a:cubicBezTo>
                    <a:pt x="1452" y="1580"/>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3"/>
            <p:cNvSpPr/>
            <p:nvPr/>
          </p:nvSpPr>
          <p:spPr>
            <a:xfrm>
              <a:off x="427616" y="2656604"/>
              <a:ext cx="27123" cy="23292"/>
            </a:xfrm>
            <a:custGeom>
              <a:rect b="b" l="l" r="r" t="t"/>
              <a:pathLst>
                <a:path extrusionOk="0" h="1581" w="1841">
                  <a:moveTo>
                    <a:pt x="1059" y="1"/>
                  </a:moveTo>
                  <a:cubicBezTo>
                    <a:pt x="358" y="1"/>
                    <a:pt x="1" y="848"/>
                    <a:pt x="503" y="1351"/>
                  </a:cubicBezTo>
                  <a:cubicBezTo>
                    <a:pt x="662" y="1509"/>
                    <a:pt x="858" y="1580"/>
                    <a:pt x="1050" y="1580"/>
                  </a:cubicBezTo>
                  <a:cubicBezTo>
                    <a:pt x="1453" y="1580"/>
                    <a:pt x="1840" y="1269"/>
                    <a:pt x="1840" y="795"/>
                  </a:cubicBezTo>
                  <a:cubicBezTo>
                    <a:pt x="1840" y="358"/>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3"/>
            <p:cNvSpPr/>
            <p:nvPr/>
          </p:nvSpPr>
          <p:spPr>
            <a:xfrm>
              <a:off x="550455" y="2656604"/>
              <a:ext cx="27314" cy="23292"/>
            </a:xfrm>
            <a:custGeom>
              <a:rect b="b" l="l" r="r" t="t"/>
              <a:pathLst>
                <a:path extrusionOk="0" h="1581" w="1854">
                  <a:moveTo>
                    <a:pt x="1060" y="1"/>
                  </a:moveTo>
                  <a:cubicBezTo>
                    <a:pt x="358" y="1"/>
                    <a:pt x="1" y="848"/>
                    <a:pt x="504" y="1351"/>
                  </a:cubicBezTo>
                  <a:cubicBezTo>
                    <a:pt x="666" y="1509"/>
                    <a:pt x="865" y="1580"/>
                    <a:pt x="1060" y="1580"/>
                  </a:cubicBezTo>
                  <a:cubicBezTo>
                    <a:pt x="1466" y="1580"/>
                    <a:pt x="1854" y="1269"/>
                    <a:pt x="1854" y="795"/>
                  </a:cubicBezTo>
                  <a:cubicBezTo>
                    <a:pt x="1854" y="358"/>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3"/>
            <p:cNvSpPr/>
            <p:nvPr/>
          </p:nvSpPr>
          <p:spPr>
            <a:xfrm>
              <a:off x="673310" y="2656604"/>
              <a:ext cx="27299" cy="23380"/>
            </a:xfrm>
            <a:custGeom>
              <a:rect b="b" l="l" r="r" t="t"/>
              <a:pathLst>
                <a:path extrusionOk="0" h="1587" w="1853">
                  <a:moveTo>
                    <a:pt x="1059" y="1"/>
                  </a:moveTo>
                  <a:cubicBezTo>
                    <a:pt x="357" y="1"/>
                    <a:pt x="0" y="848"/>
                    <a:pt x="503" y="1351"/>
                  </a:cubicBezTo>
                  <a:cubicBezTo>
                    <a:pt x="666" y="1514"/>
                    <a:pt x="865" y="1586"/>
                    <a:pt x="1059" y="1586"/>
                  </a:cubicBezTo>
                  <a:cubicBezTo>
                    <a:pt x="1466" y="1586"/>
                    <a:pt x="1853" y="1269"/>
                    <a:pt x="1853" y="795"/>
                  </a:cubicBezTo>
                  <a:cubicBezTo>
                    <a:pt x="1853" y="358"/>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3"/>
            <p:cNvSpPr/>
            <p:nvPr/>
          </p:nvSpPr>
          <p:spPr>
            <a:xfrm>
              <a:off x="796341" y="2656604"/>
              <a:ext cx="27123" cy="23292"/>
            </a:xfrm>
            <a:custGeom>
              <a:rect b="b" l="l" r="r" t="t"/>
              <a:pathLst>
                <a:path extrusionOk="0" h="1581" w="1841">
                  <a:moveTo>
                    <a:pt x="1059" y="1"/>
                  </a:moveTo>
                  <a:cubicBezTo>
                    <a:pt x="358" y="1"/>
                    <a:pt x="0" y="848"/>
                    <a:pt x="503" y="1351"/>
                  </a:cubicBezTo>
                  <a:cubicBezTo>
                    <a:pt x="662" y="1509"/>
                    <a:pt x="858" y="1580"/>
                    <a:pt x="1050" y="1580"/>
                  </a:cubicBezTo>
                  <a:cubicBezTo>
                    <a:pt x="1453" y="1580"/>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3"/>
            <p:cNvSpPr/>
            <p:nvPr/>
          </p:nvSpPr>
          <p:spPr>
            <a:xfrm>
              <a:off x="919180" y="2656604"/>
              <a:ext cx="27123" cy="23292"/>
            </a:xfrm>
            <a:custGeom>
              <a:rect b="b" l="l" r="r" t="t"/>
              <a:pathLst>
                <a:path extrusionOk="0" h="1581" w="1841">
                  <a:moveTo>
                    <a:pt x="1060" y="1"/>
                  </a:moveTo>
                  <a:cubicBezTo>
                    <a:pt x="358" y="1"/>
                    <a:pt x="1" y="848"/>
                    <a:pt x="504" y="1351"/>
                  </a:cubicBezTo>
                  <a:cubicBezTo>
                    <a:pt x="662" y="1509"/>
                    <a:pt x="858" y="1580"/>
                    <a:pt x="1050" y="1580"/>
                  </a:cubicBezTo>
                  <a:cubicBezTo>
                    <a:pt x="1453" y="1580"/>
                    <a:pt x="1840" y="1269"/>
                    <a:pt x="1840" y="795"/>
                  </a:cubicBezTo>
                  <a:cubicBezTo>
                    <a:pt x="1840" y="358"/>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3"/>
            <p:cNvSpPr/>
            <p:nvPr/>
          </p:nvSpPr>
          <p:spPr>
            <a:xfrm>
              <a:off x="1042226" y="2656604"/>
              <a:ext cx="27108" cy="23292"/>
            </a:xfrm>
            <a:custGeom>
              <a:rect b="b" l="l" r="r" t="t"/>
              <a:pathLst>
                <a:path extrusionOk="0" h="1581" w="1840">
                  <a:moveTo>
                    <a:pt x="1046" y="1"/>
                  </a:moveTo>
                  <a:cubicBezTo>
                    <a:pt x="344" y="1"/>
                    <a:pt x="0" y="848"/>
                    <a:pt x="490" y="1351"/>
                  </a:cubicBezTo>
                  <a:cubicBezTo>
                    <a:pt x="653" y="1509"/>
                    <a:pt x="851" y="1580"/>
                    <a:pt x="1046" y="1580"/>
                  </a:cubicBezTo>
                  <a:cubicBezTo>
                    <a:pt x="1452" y="1580"/>
                    <a:pt x="1840" y="1269"/>
                    <a:pt x="1840" y="795"/>
                  </a:cubicBezTo>
                  <a:cubicBezTo>
                    <a:pt x="1840" y="358"/>
                    <a:pt x="1483" y="1"/>
                    <a:pt x="104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3"/>
            <p:cNvSpPr/>
            <p:nvPr/>
          </p:nvSpPr>
          <p:spPr>
            <a:xfrm>
              <a:off x="1165066" y="2656604"/>
              <a:ext cx="27123" cy="23292"/>
            </a:xfrm>
            <a:custGeom>
              <a:rect b="b" l="l" r="r" t="t"/>
              <a:pathLst>
                <a:path extrusionOk="0" h="1581" w="1841">
                  <a:moveTo>
                    <a:pt x="1046" y="1"/>
                  </a:moveTo>
                  <a:cubicBezTo>
                    <a:pt x="345" y="1"/>
                    <a:pt x="0" y="848"/>
                    <a:pt x="490" y="1351"/>
                  </a:cubicBezTo>
                  <a:cubicBezTo>
                    <a:pt x="653" y="1509"/>
                    <a:pt x="852" y="1580"/>
                    <a:pt x="1046" y="1580"/>
                  </a:cubicBezTo>
                  <a:cubicBezTo>
                    <a:pt x="1453" y="1580"/>
                    <a:pt x="1840" y="1269"/>
                    <a:pt x="1840" y="795"/>
                  </a:cubicBezTo>
                  <a:cubicBezTo>
                    <a:pt x="1840" y="358"/>
                    <a:pt x="1483" y="1"/>
                    <a:pt x="104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3"/>
            <p:cNvSpPr/>
            <p:nvPr/>
          </p:nvSpPr>
          <p:spPr>
            <a:xfrm>
              <a:off x="1287905" y="2656604"/>
              <a:ext cx="27123" cy="23292"/>
            </a:xfrm>
            <a:custGeom>
              <a:rect b="b" l="l" r="r" t="t"/>
              <a:pathLst>
                <a:path extrusionOk="0" h="1581" w="1841">
                  <a:moveTo>
                    <a:pt x="1059" y="1"/>
                  </a:moveTo>
                  <a:cubicBezTo>
                    <a:pt x="358" y="1"/>
                    <a:pt x="1" y="848"/>
                    <a:pt x="504" y="1351"/>
                  </a:cubicBezTo>
                  <a:cubicBezTo>
                    <a:pt x="662" y="1509"/>
                    <a:pt x="858" y="1580"/>
                    <a:pt x="1050" y="1580"/>
                  </a:cubicBezTo>
                  <a:cubicBezTo>
                    <a:pt x="1453" y="1580"/>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3"/>
            <p:cNvSpPr/>
            <p:nvPr/>
          </p:nvSpPr>
          <p:spPr>
            <a:xfrm>
              <a:off x="1410745" y="2656604"/>
              <a:ext cx="27123" cy="23292"/>
            </a:xfrm>
            <a:custGeom>
              <a:rect b="b" l="l" r="r" t="t"/>
              <a:pathLst>
                <a:path extrusionOk="0" h="1581" w="1841">
                  <a:moveTo>
                    <a:pt x="1060" y="1"/>
                  </a:moveTo>
                  <a:cubicBezTo>
                    <a:pt x="358" y="1"/>
                    <a:pt x="1" y="848"/>
                    <a:pt x="504" y="1351"/>
                  </a:cubicBezTo>
                  <a:cubicBezTo>
                    <a:pt x="662" y="1509"/>
                    <a:pt x="858" y="1580"/>
                    <a:pt x="1051" y="1580"/>
                  </a:cubicBezTo>
                  <a:cubicBezTo>
                    <a:pt x="1453" y="1580"/>
                    <a:pt x="1841" y="1269"/>
                    <a:pt x="1841" y="795"/>
                  </a:cubicBezTo>
                  <a:cubicBezTo>
                    <a:pt x="1841" y="358"/>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3"/>
            <p:cNvSpPr/>
            <p:nvPr/>
          </p:nvSpPr>
          <p:spPr>
            <a:xfrm>
              <a:off x="1533599" y="2656604"/>
              <a:ext cx="27314" cy="23292"/>
            </a:xfrm>
            <a:custGeom>
              <a:rect b="b" l="l" r="r" t="t"/>
              <a:pathLst>
                <a:path extrusionOk="0" h="1581" w="1854">
                  <a:moveTo>
                    <a:pt x="1059" y="1"/>
                  </a:moveTo>
                  <a:cubicBezTo>
                    <a:pt x="357" y="1"/>
                    <a:pt x="0" y="848"/>
                    <a:pt x="503" y="1351"/>
                  </a:cubicBezTo>
                  <a:cubicBezTo>
                    <a:pt x="666" y="1509"/>
                    <a:pt x="865" y="1580"/>
                    <a:pt x="1059" y="1580"/>
                  </a:cubicBezTo>
                  <a:cubicBezTo>
                    <a:pt x="1465" y="1580"/>
                    <a:pt x="1853" y="1269"/>
                    <a:pt x="1853" y="795"/>
                  </a:cubicBezTo>
                  <a:cubicBezTo>
                    <a:pt x="1853" y="358"/>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3"/>
            <p:cNvSpPr/>
            <p:nvPr/>
          </p:nvSpPr>
          <p:spPr>
            <a:xfrm>
              <a:off x="1656630" y="2656604"/>
              <a:ext cx="27123" cy="23380"/>
            </a:xfrm>
            <a:custGeom>
              <a:rect b="b" l="l" r="r" t="t"/>
              <a:pathLst>
                <a:path extrusionOk="0" h="1587" w="1841">
                  <a:moveTo>
                    <a:pt x="1059" y="1"/>
                  </a:moveTo>
                  <a:cubicBezTo>
                    <a:pt x="345" y="1"/>
                    <a:pt x="1" y="848"/>
                    <a:pt x="490" y="1351"/>
                  </a:cubicBezTo>
                  <a:cubicBezTo>
                    <a:pt x="653" y="1514"/>
                    <a:pt x="852" y="1586"/>
                    <a:pt x="1047" y="1586"/>
                  </a:cubicBezTo>
                  <a:cubicBezTo>
                    <a:pt x="1453" y="1586"/>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3"/>
            <p:cNvSpPr/>
            <p:nvPr/>
          </p:nvSpPr>
          <p:spPr>
            <a:xfrm>
              <a:off x="304776" y="2779841"/>
              <a:ext cx="27108" cy="23174"/>
            </a:xfrm>
            <a:custGeom>
              <a:rect b="b" l="l" r="r" t="t"/>
              <a:pathLst>
                <a:path extrusionOk="0" h="1573" w="1840">
                  <a:moveTo>
                    <a:pt x="1059" y="0"/>
                  </a:moveTo>
                  <a:cubicBezTo>
                    <a:pt x="344" y="0"/>
                    <a:pt x="0" y="847"/>
                    <a:pt x="490" y="1337"/>
                  </a:cubicBezTo>
                  <a:cubicBezTo>
                    <a:pt x="653" y="1500"/>
                    <a:pt x="852" y="1573"/>
                    <a:pt x="1046" y="1573"/>
                  </a:cubicBezTo>
                  <a:cubicBezTo>
                    <a:pt x="1453" y="1573"/>
                    <a:pt x="1840" y="1256"/>
                    <a:pt x="1840" y="781"/>
                  </a:cubicBezTo>
                  <a:cubicBezTo>
                    <a:pt x="1840" y="358"/>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3"/>
            <p:cNvSpPr/>
            <p:nvPr/>
          </p:nvSpPr>
          <p:spPr>
            <a:xfrm>
              <a:off x="427616" y="2779841"/>
              <a:ext cx="27123" cy="23174"/>
            </a:xfrm>
            <a:custGeom>
              <a:rect b="b" l="l" r="r" t="t"/>
              <a:pathLst>
                <a:path extrusionOk="0" h="1573" w="1841">
                  <a:moveTo>
                    <a:pt x="1059" y="0"/>
                  </a:moveTo>
                  <a:cubicBezTo>
                    <a:pt x="358" y="0"/>
                    <a:pt x="1" y="847"/>
                    <a:pt x="503" y="1337"/>
                  </a:cubicBezTo>
                  <a:cubicBezTo>
                    <a:pt x="662" y="1500"/>
                    <a:pt x="858" y="1573"/>
                    <a:pt x="1051" y="1573"/>
                  </a:cubicBezTo>
                  <a:cubicBezTo>
                    <a:pt x="1453" y="1573"/>
                    <a:pt x="1840" y="1256"/>
                    <a:pt x="1840" y="781"/>
                  </a:cubicBezTo>
                  <a:cubicBezTo>
                    <a:pt x="1840" y="358"/>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3"/>
            <p:cNvSpPr/>
            <p:nvPr/>
          </p:nvSpPr>
          <p:spPr>
            <a:xfrm>
              <a:off x="550455" y="2779841"/>
              <a:ext cx="27314" cy="23277"/>
            </a:xfrm>
            <a:custGeom>
              <a:rect b="b" l="l" r="r" t="t"/>
              <a:pathLst>
                <a:path extrusionOk="0" h="1580" w="1854">
                  <a:moveTo>
                    <a:pt x="1060" y="0"/>
                  </a:moveTo>
                  <a:cubicBezTo>
                    <a:pt x="358" y="0"/>
                    <a:pt x="1" y="847"/>
                    <a:pt x="504" y="1350"/>
                  </a:cubicBezTo>
                  <a:cubicBezTo>
                    <a:pt x="666" y="1508"/>
                    <a:pt x="864" y="1580"/>
                    <a:pt x="1058" y="1580"/>
                  </a:cubicBezTo>
                  <a:cubicBezTo>
                    <a:pt x="1465" y="1580"/>
                    <a:pt x="1854" y="1265"/>
                    <a:pt x="1854" y="781"/>
                  </a:cubicBezTo>
                  <a:cubicBezTo>
                    <a:pt x="1854" y="345"/>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3"/>
            <p:cNvSpPr/>
            <p:nvPr/>
          </p:nvSpPr>
          <p:spPr>
            <a:xfrm>
              <a:off x="673310" y="2779841"/>
              <a:ext cx="27299" cy="23277"/>
            </a:xfrm>
            <a:custGeom>
              <a:rect b="b" l="l" r="r" t="t"/>
              <a:pathLst>
                <a:path extrusionOk="0" h="1580" w="1853">
                  <a:moveTo>
                    <a:pt x="1059" y="0"/>
                  </a:moveTo>
                  <a:cubicBezTo>
                    <a:pt x="357" y="0"/>
                    <a:pt x="0" y="847"/>
                    <a:pt x="503" y="1350"/>
                  </a:cubicBezTo>
                  <a:cubicBezTo>
                    <a:pt x="665" y="1508"/>
                    <a:pt x="863" y="1580"/>
                    <a:pt x="1057" y="1580"/>
                  </a:cubicBezTo>
                  <a:cubicBezTo>
                    <a:pt x="1464" y="1580"/>
                    <a:pt x="1853" y="1265"/>
                    <a:pt x="1853" y="781"/>
                  </a:cubicBezTo>
                  <a:cubicBezTo>
                    <a:pt x="1853" y="358"/>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3"/>
            <p:cNvSpPr/>
            <p:nvPr/>
          </p:nvSpPr>
          <p:spPr>
            <a:xfrm>
              <a:off x="796341" y="2779841"/>
              <a:ext cx="27123" cy="23174"/>
            </a:xfrm>
            <a:custGeom>
              <a:rect b="b" l="l" r="r" t="t"/>
              <a:pathLst>
                <a:path extrusionOk="0" h="1573" w="1841">
                  <a:moveTo>
                    <a:pt x="1059" y="0"/>
                  </a:moveTo>
                  <a:cubicBezTo>
                    <a:pt x="358" y="0"/>
                    <a:pt x="0" y="847"/>
                    <a:pt x="503" y="1337"/>
                  </a:cubicBezTo>
                  <a:cubicBezTo>
                    <a:pt x="662" y="1500"/>
                    <a:pt x="858" y="1573"/>
                    <a:pt x="1051" y="1573"/>
                  </a:cubicBezTo>
                  <a:cubicBezTo>
                    <a:pt x="1453" y="1573"/>
                    <a:pt x="1840" y="1256"/>
                    <a:pt x="1840" y="781"/>
                  </a:cubicBezTo>
                  <a:cubicBezTo>
                    <a:pt x="1840" y="358"/>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3"/>
            <p:cNvSpPr/>
            <p:nvPr/>
          </p:nvSpPr>
          <p:spPr>
            <a:xfrm>
              <a:off x="919180" y="2779841"/>
              <a:ext cx="27123" cy="23174"/>
            </a:xfrm>
            <a:custGeom>
              <a:rect b="b" l="l" r="r" t="t"/>
              <a:pathLst>
                <a:path extrusionOk="0" h="1573" w="1841">
                  <a:moveTo>
                    <a:pt x="1060" y="0"/>
                  </a:moveTo>
                  <a:cubicBezTo>
                    <a:pt x="358" y="0"/>
                    <a:pt x="1" y="847"/>
                    <a:pt x="504" y="1337"/>
                  </a:cubicBezTo>
                  <a:cubicBezTo>
                    <a:pt x="662" y="1500"/>
                    <a:pt x="858" y="1573"/>
                    <a:pt x="1051" y="1573"/>
                  </a:cubicBezTo>
                  <a:cubicBezTo>
                    <a:pt x="1453" y="1573"/>
                    <a:pt x="1840" y="1256"/>
                    <a:pt x="1840" y="781"/>
                  </a:cubicBezTo>
                  <a:cubicBezTo>
                    <a:pt x="1840" y="358"/>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3"/>
            <p:cNvSpPr/>
            <p:nvPr/>
          </p:nvSpPr>
          <p:spPr>
            <a:xfrm>
              <a:off x="1042226" y="2779841"/>
              <a:ext cx="27108" cy="23174"/>
            </a:xfrm>
            <a:custGeom>
              <a:rect b="b" l="l" r="r" t="t"/>
              <a:pathLst>
                <a:path extrusionOk="0" h="1573" w="1840">
                  <a:moveTo>
                    <a:pt x="1046" y="0"/>
                  </a:moveTo>
                  <a:cubicBezTo>
                    <a:pt x="344" y="0"/>
                    <a:pt x="0" y="847"/>
                    <a:pt x="490" y="1337"/>
                  </a:cubicBezTo>
                  <a:cubicBezTo>
                    <a:pt x="653" y="1500"/>
                    <a:pt x="852" y="1573"/>
                    <a:pt x="1046" y="1573"/>
                  </a:cubicBezTo>
                  <a:cubicBezTo>
                    <a:pt x="1453" y="1573"/>
                    <a:pt x="1840" y="1256"/>
                    <a:pt x="1840" y="781"/>
                  </a:cubicBezTo>
                  <a:cubicBezTo>
                    <a:pt x="1840" y="358"/>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3"/>
            <p:cNvSpPr/>
            <p:nvPr/>
          </p:nvSpPr>
          <p:spPr>
            <a:xfrm>
              <a:off x="1165066" y="2779841"/>
              <a:ext cx="27123" cy="23174"/>
            </a:xfrm>
            <a:custGeom>
              <a:rect b="b" l="l" r="r" t="t"/>
              <a:pathLst>
                <a:path extrusionOk="0" h="1573" w="1841">
                  <a:moveTo>
                    <a:pt x="1046" y="0"/>
                  </a:moveTo>
                  <a:cubicBezTo>
                    <a:pt x="345" y="0"/>
                    <a:pt x="0" y="847"/>
                    <a:pt x="490" y="1337"/>
                  </a:cubicBezTo>
                  <a:cubicBezTo>
                    <a:pt x="653" y="1500"/>
                    <a:pt x="852" y="1573"/>
                    <a:pt x="1046" y="1573"/>
                  </a:cubicBezTo>
                  <a:cubicBezTo>
                    <a:pt x="1453" y="1573"/>
                    <a:pt x="1840" y="1256"/>
                    <a:pt x="1840" y="781"/>
                  </a:cubicBezTo>
                  <a:cubicBezTo>
                    <a:pt x="1840" y="358"/>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3"/>
            <p:cNvSpPr/>
            <p:nvPr/>
          </p:nvSpPr>
          <p:spPr>
            <a:xfrm>
              <a:off x="1287905" y="2779841"/>
              <a:ext cx="27123" cy="23174"/>
            </a:xfrm>
            <a:custGeom>
              <a:rect b="b" l="l" r="r" t="t"/>
              <a:pathLst>
                <a:path extrusionOk="0" h="1573" w="1841">
                  <a:moveTo>
                    <a:pt x="1059" y="0"/>
                  </a:moveTo>
                  <a:cubicBezTo>
                    <a:pt x="358" y="0"/>
                    <a:pt x="1" y="847"/>
                    <a:pt x="504" y="1337"/>
                  </a:cubicBezTo>
                  <a:cubicBezTo>
                    <a:pt x="662" y="1500"/>
                    <a:pt x="858" y="1573"/>
                    <a:pt x="1051" y="1573"/>
                  </a:cubicBezTo>
                  <a:cubicBezTo>
                    <a:pt x="1453" y="1573"/>
                    <a:pt x="1840" y="1256"/>
                    <a:pt x="1840" y="781"/>
                  </a:cubicBezTo>
                  <a:cubicBezTo>
                    <a:pt x="1840" y="358"/>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3"/>
            <p:cNvSpPr/>
            <p:nvPr/>
          </p:nvSpPr>
          <p:spPr>
            <a:xfrm>
              <a:off x="1410745" y="2779841"/>
              <a:ext cx="27123" cy="23174"/>
            </a:xfrm>
            <a:custGeom>
              <a:rect b="b" l="l" r="r" t="t"/>
              <a:pathLst>
                <a:path extrusionOk="0" h="1573" w="1841">
                  <a:moveTo>
                    <a:pt x="1060" y="0"/>
                  </a:moveTo>
                  <a:cubicBezTo>
                    <a:pt x="358" y="0"/>
                    <a:pt x="1" y="847"/>
                    <a:pt x="504" y="1337"/>
                  </a:cubicBezTo>
                  <a:cubicBezTo>
                    <a:pt x="662" y="1500"/>
                    <a:pt x="858" y="1573"/>
                    <a:pt x="1051" y="1573"/>
                  </a:cubicBezTo>
                  <a:cubicBezTo>
                    <a:pt x="1453" y="1573"/>
                    <a:pt x="1841" y="1256"/>
                    <a:pt x="1841" y="781"/>
                  </a:cubicBezTo>
                  <a:cubicBezTo>
                    <a:pt x="1841" y="358"/>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3"/>
            <p:cNvSpPr/>
            <p:nvPr/>
          </p:nvSpPr>
          <p:spPr>
            <a:xfrm>
              <a:off x="1533599" y="2779841"/>
              <a:ext cx="27314" cy="23277"/>
            </a:xfrm>
            <a:custGeom>
              <a:rect b="b" l="l" r="r" t="t"/>
              <a:pathLst>
                <a:path extrusionOk="0" h="1580" w="1854">
                  <a:moveTo>
                    <a:pt x="1059" y="0"/>
                  </a:moveTo>
                  <a:cubicBezTo>
                    <a:pt x="357" y="0"/>
                    <a:pt x="0" y="847"/>
                    <a:pt x="503" y="1350"/>
                  </a:cubicBezTo>
                  <a:cubicBezTo>
                    <a:pt x="665" y="1508"/>
                    <a:pt x="863" y="1580"/>
                    <a:pt x="1057" y="1580"/>
                  </a:cubicBezTo>
                  <a:cubicBezTo>
                    <a:pt x="1464" y="1580"/>
                    <a:pt x="1853" y="1265"/>
                    <a:pt x="1853" y="781"/>
                  </a:cubicBezTo>
                  <a:cubicBezTo>
                    <a:pt x="1853" y="345"/>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3"/>
            <p:cNvSpPr/>
            <p:nvPr/>
          </p:nvSpPr>
          <p:spPr>
            <a:xfrm>
              <a:off x="1656630" y="2779841"/>
              <a:ext cx="27123" cy="23277"/>
            </a:xfrm>
            <a:custGeom>
              <a:rect b="b" l="l" r="r" t="t"/>
              <a:pathLst>
                <a:path extrusionOk="0" h="1580" w="1841">
                  <a:moveTo>
                    <a:pt x="1059" y="0"/>
                  </a:moveTo>
                  <a:cubicBezTo>
                    <a:pt x="345" y="0"/>
                    <a:pt x="1" y="847"/>
                    <a:pt x="490" y="1350"/>
                  </a:cubicBezTo>
                  <a:cubicBezTo>
                    <a:pt x="653" y="1508"/>
                    <a:pt x="851" y="1580"/>
                    <a:pt x="1044" y="1580"/>
                  </a:cubicBezTo>
                  <a:cubicBezTo>
                    <a:pt x="1452" y="1580"/>
                    <a:pt x="1840" y="1265"/>
                    <a:pt x="1840" y="781"/>
                  </a:cubicBezTo>
                  <a:cubicBezTo>
                    <a:pt x="1840" y="358"/>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9">
    <p:spTree>
      <p:nvGrpSpPr>
        <p:cNvPr id="1167" name="Shape 1167"/>
        <p:cNvGrpSpPr/>
        <p:nvPr/>
      </p:nvGrpSpPr>
      <p:grpSpPr>
        <a:xfrm>
          <a:off x="0" y="0"/>
          <a:ext cx="0" cy="0"/>
          <a:chOff x="0" y="0"/>
          <a:chExt cx="0" cy="0"/>
        </a:xfrm>
      </p:grpSpPr>
      <p:sp>
        <p:nvSpPr>
          <p:cNvPr id="1168" name="Google Shape;1168;p21"/>
          <p:cNvSpPr txBox="1"/>
          <p:nvPr>
            <p:ph type="ctrTitle"/>
          </p:nvPr>
        </p:nvSpPr>
        <p:spPr>
          <a:xfrm flipH="1">
            <a:off x="4625100" y="536150"/>
            <a:ext cx="3798900" cy="1211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9600"/>
              <a:buNone/>
              <a:defRPr sz="6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p:txBody>
      </p:sp>
      <p:sp>
        <p:nvSpPr>
          <p:cNvPr id="1169" name="Google Shape;1169;p21"/>
          <p:cNvSpPr txBox="1"/>
          <p:nvPr>
            <p:ph idx="1" type="subTitle"/>
          </p:nvPr>
        </p:nvSpPr>
        <p:spPr>
          <a:xfrm flipH="1">
            <a:off x="4421926" y="2374275"/>
            <a:ext cx="4205400" cy="1211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1170" name="Google Shape;1170;p21"/>
          <p:cNvSpPr txBox="1"/>
          <p:nvPr/>
        </p:nvSpPr>
        <p:spPr>
          <a:xfrm>
            <a:off x="4862825" y="3787200"/>
            <a:ext cx="3323700" cy="6705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lang="en" sz="1100">
                <a:solidFill>
                  <a:schemeClr val="dk1"/>
                </a:solidFill>
                <a:latin typeface="Overpass"/>
                <a:ea typeface="Overpass"/>
                <a:cs typeface="Overpass"/>
                <a:sym typeface="Overpass"/>
              </a:rPr>
              <a:t>CREDITS: This presentation template was created by </a:t>
            </a:r>
            <a:r>
              <a:rPr lang="en" sz="1100">
                <a:solidFill>
                  <a:schemeClr val="dk1"/>
                </a:solidFill>
                <a:uFill>
                  <a:noFill/>
                </a:uFill>
                <a:latin typeface="Overpass"/>
                <a:ea typeface="Overpass"/>
                <a:cs typeface="Overpass"/>
                <a:sym typeface="Overpass"/>
                <a:hlinkClick r:id="rId2">
                  <a:extLst>
                    <a:ext uri="{A12FA001-AC4F-418D-AE19-62706E023703}">
                      <ahyp:hlinkClr val="tx"/>
                    </a:ext>
                  </a:extLst>
                </a:hlinkClick>
              </a:rPr>
              <a:t>Slidesgo</a:t>
            </a:r>
            <a:r>
              <a:rPr lang="en" sz="1100">
                <a:solidFill>
                  <a:schemeClr val="dk1"/>
                </a:solidFill>
                <a:latin typeface="Overpass"/>
                <a:ea typeface="Overpass"/>
                <a:cs typeface="Overpass"/>
                <a:sym typeface="Overpass"/>
              </a:rPr>
              <a:t>, including icons by </a:t>
            </a:r>
            <a:r>
              <a:rPr lang="en" sz="1100">
                <a:solidFill>
                  <a:schemeClr val="dk1"/>
                </a:solidFill>
                <a:uFill>
                  <a:noFill/>
                </a:uFill>
                <a:latin typeface="Overpass"/>
                <a:ea typeface="Overpass"/>
                <a:cs typeface="Overpass"/>
                <a:sym typeface="Overpass"/>
                <a:hlinkClick r:id="rId3">
                  <a:extLst>
                    <a:ext uri="{A12FA001-AC4F-418D-AE19-62706E023703}">
                      <ahyp:hlinkClr val="tx"/>
                    </a:ext>
                  </a:extLst>
                </a:hlinkClick>
              </a:rPr>
              <a:t>Flaticon</a:t>
            </a:r>
            <a:r>
              <a:rPr lang="en" sz="1100">
                <a:solidFill>
                  <a:schemeClr val="dk1"/>
                </a:solidFill>
                <a:latin typeface="Overpass"/>
                <a:ea typeface="Overpass"/>
                <a:cs typeface="Overpass"/>
                <a:sym typeface="Overpass"/>
              </a:rPr>
              <a:t>, and infographics &amp; images by </a:t>
            </a:r>
            <a:r>
              <a:rPr lang="en" sz="1100">
                <a:solidFill>
                  <a:schemeClr val="dk1"/>
                </a:solidFill>
                <a:uFill>
                  <a:noFill/>
                </a:uFill>
                <a:latin typeface="Overpass"/>
                <a:ea typeface="Overpass"/>
                <a:cs typeface="Overpass"/>
                <a:sym typeface="Overpass"/>
                <a:hlinkClick r:id="rId4">
                  <a:extLst>
                    <a:ext uri="{A12FA001-AC4F-418D-AE19-62706E023703}">
                      <ahyp:hlinkClr val="tx"/>
                    </a:ext>
                  </a:extLst>
                </a:hlinkClick>
              </a:rPr>
              <a:t>Freepik</a:t>
            </a:r>
            <a:r>
              <a:rPr lang="en" sz="1100">
                <a:solidFill>
                  <a:schemeClr val="dk1"/>
                </a:solidFill>
                <a:latin typeface="Overpass"/>
                <a:ea typeface="Overpass"/>
                <a:cs typeface="Overpass"/>
                <a:sym typeface="Overpass"/>
              </a:rPr>
              <a:t>. </a:t>
            </a:r>
            <a:endParaRPr sz="1100">
              <a:solidFill>
                <a:schemeClr val="dk1"/>
              </a:solidFill>
              <a:latin typeface="Overpass"/>
              <a:ea typeface="Overpass"/>
              <a:cs typeface="Overpass"/>
              <a:sym typeface="Overpass"/>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5">
    <p:spTree>
      <p:nvGrpSpPr>
        <p:cNvPr id="1171" name="Shape 1171"/>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172" name="Shape 1172"/>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6" name="Shape 196"/>
        <p:cNvGrpSpPr/>
        <p:nvPr/>
      </p:nvGrpSpPr>
      <p:grpSpPr>
        <a:xfrm>
          <a:off x="0" y="0"/>
          <a:ext cx="0" cy="0"/>
          <a:chOff x="0" y="0"/>
          <a:chExt cx="0" cy="0"/>
        </a:xfrm>
      </p:grpSpPr>
      <p:sp>
        <p:nvSpPr>
          <p:cNvPr id="197" name="Google Shape;197;p4"/>
          <p:cNvSpPr txBox="1"/>
          <p:nvPr>
            <p:ph idx="1" type="body"/>
          </p:nvPr>
        </p:nvSpPr>
        <p:spPr>
          <a:xfrm>
            <a:off x="616875" y="1478025"/>
            <a:ext cx="3091200" cy="18423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AutoNum type="arabicPeriod"/>
              <a:defRPr sz="1800"/>
            </a:lvl1pPr>
            <a:lvl2pPr indent="-317500" lvl="1" marL="914400" rtl="0">
              <a:spcBef>
                <a:spcPts val="1000"/>
              </a:spcBef>
              <a:spcAft>
                <a:spcPts val="0"/>
              </a:spcAft>
              <a:buSzPts val="1400"/>
              <a:buAutoNum type="alphaLcPeriod"/>
              <a:defRPr/>
            </a:lvl2pPr>
            <a:lvl3pPr indent="-317500" lvl="2" marL="1371600" rtl="0">
              <a:spcBef>
                <a:spcPts val="1600"/>
              </a:spcBef>
              <a:spcAft>
                <a:spcPts val="0"/>
              </a:spcAft>
              <a:buSzPts val="1400"/>
              <a:buAutoNum type="romanLcPeriod"/>
              <a:defRPr/>
            </a:lvl3pPr>
            <a:lvl4pPr indent="-317500" lvl="3" marL="1828800" rtl="0">
              <a:spcBef>
                <a:spcPts val="1600"/>
              </a:spcBef>
              <a:spcAft>
                <a:spcPts val="0"/>
              </a:spcAft>
              <a:buSzPts val="1400"/>
              <a:buAutoNum type="arabicPeriod"/>
              <a:defRPr/>
            </a:lvl4pPr>
            <a:lvl5pPr indent="-317500" lvl="4" marL="2286000" rtl="0">
              <a:spcBef>
                <a:spcPts val="1600"/>
              </a:spcBef>
              <a:spcAft>
                <a:spcPts val="0"/>
              </a:spcAft>
              <a:buSzPts val="1400"/>
              <a:buAutoNum type="alphaLcPeriod"/>
              <a:defRPr/>
            </a:lvl5pPr>
            <a:lvl6pPr indent="-317500" lvl="5" marL="2743200" rtl="0">
              <a:spcBef>
                <a:spcPts val="1600"/>
              </a:spcBef>
              <a:spcAft>
                <a:spcPts val="0"/>
              </a:spcAft>
              <a:buSzPts val="1400"/>
              <a:buAutoNum type="romanLcPeriod"/>
              <a:defRPr/>
            </a:lvl6pPr>
            <a:lvl7pPr indent="-317500" lvl="6" marL="3200400" rtl="0">
              <a:spcBef>
                <a:spcPts val="1600"/>
              </a:spcBef>
              <a:spcAft>
                <a:spcPts val="0"/>
              </a:spcAft>
              <a:buSzPts val="1400"/>
              <a:buAutoNum type="arabicPeriod"/>
              <a:defRPr/>
            </a:lvl7pPr>
            <a:lvl8pPr indent="-317500" lvl="7" marL="3657600" rtl="0">
              <a:spcBef>
                <a:spcPts val="1600"/>
              </a:spcBef>
              <a:spcAft>
                <a:spcPts val="0"/>
              </a:spcAft>
              <a:buSzPts val="1400"/>
              <a:buAutoNum type="alphaLcPeriod"/>
              <a:defRPr/>
            </a:lvl8pPr>
            <a:lvl9pPr indent="-317500" lvl="8" marL="4114800" rtl="0">
              <a:spcBef>
                <a:spcPts val="1600"/>
              </a:spcBef>
              <a:spcAft>
                <a:spcPts val="1600"/>
              </a:spcAft>
              <a:buSzPts val="1400"/>
              <a:buAutoNum type="romanLcPeriod"/>
              <a:defRPr/>
            </a:lvl9pPr>
          </a:lstStyle>
          <a:p/>
        </p:txBody>
      </p:sp>
      <p:sp>
        <p:nvSpPr>
          <p:cNvPr id="198" name="Google Shape;198;p4"/>
          <p:cNvSpPr txBox="1"/>
          <p:nvPr>
            <p:ph type="title"/>
          </p:nvPr>
        </p:nvSpPr>
        <p:spPr>
          <a:xfrm>
            <a:off x="594225" y="376875"/>
            <a:ext cx="4797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99" name="Google Shape;199;p4"/>
          <p:cNvGrpSpPr/>
          <p:nvPr/>
        </p:nvGrpSpPr>
        <p:grpSpPr>
          <a:xfrm>
            <a:off x="51241" y="106707"/>
            <a:ext cx="205952" cy="1766254"/>
            <a:chOff x="51241" y="106707"/>
            <a:chExt cx="205952" cy="1766254"/>
          </a:xfrm>
        </p:grpSpPr>
        <p:sp>
          <p:nvSpPr>
            <p:cNvPr id="200" name="Google Shape;200;p4"/>
            <p:cNvSpPr/>
            <p:nvPr/>
          </p:nvSpPr>
          <p:spPr>
            <a:xfrm rot="5400000">
              <a:off x="221760" y="109410"/>
              <a:ext cx="38136" cy="32730"/>
            </a:xfrm>
            <a:custGeom>
              <a:rect b="b" l="l" r="r" t="t"/>
              <a:pathLst>
                <a:path extrusionOk="0" h="1580" w="1841">
                  <a:moveTo>
                    <a:pt x="1059" y="0"/>
                  </a:moveTo>
                  <a:cubicBezTo>
                    <a:pt x="358" y="0"/>
                    <a:pt x="1" y="847"/>
                    <a:pt x="503" y="1350"/>
                  </a:cubicBezTo>
                  <a:cubicBezTo>
                    <a:pt x="662" y="1508"/>
                    <a:pt x="858" y="1580"/>
                    <a:pt x="1050" y="1580"/>
                  </a:cubicBezTo>
                  <a:cubicBezTo>
                    <a:pt x="1453" y="1580"/>
                    <a:pt x="1840" y="1269"/>
                    <a:pt x="1840" y="794"/>
                  </a:cubicBezTo>
                  <a:cubicBezTo>
                    <a:pt x="1840" y="357"/>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4"/>
            <p:cNvSpPr/>
            <p:nvPr/>
          </p:nvSpPr>
          <p:spPr>
            <a:xfrm rot="5400000">
              <a:off x="221625" y="282270"/>
              <a:ext cx="38406" cy="32730"/>
            </a:xfrm>
            <a:custGeom>
              <a:rect b="b" l="l" r="r" t="t"/>
              <a:pathLst>
                <a:path extrusionOk="0" h="1580" w="1854">
                  <a:moveTo>
                    <a:pt x="1060" y="0"/>
                  </a:moveTo>
                  <a:cubicBezTo>
                    <a:pt x="358" y="0"/>
                    <a:pt x="1" y="847"/>
                    <a:pt x="504" y="1350"/>
                  </a:cubicBezTo>
                  <a:cubicBezTo>
                    <a:pt x="666" y="1508"/>
                    <a:pt x="865" y="1580"/>
                    <a:pt x="1060" y="1580"/>
                  </a:cubicBezTo>
                  <a:cubicBezTo>
                    <a:pt x="1466" y="1580"/>
                    <a:pt x="1854" y="1269"/>
                    <a:pt x="1854" y="794"/>
                  </a:cubicBezTo>
                  <a:cubicBezTo>
                    <a:pt x="1854" y="357"/>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4"/>
            <p:cNvSpPr/>
            <p:nvPr/>
          </p:nvSpPr>
          <p:spPr>
            <a:xfrm rot="5400000">
              <a:off x="221770" y="455139"/>
              <a:ext cx="38116" cy="32730"/>
            </a:xfrm>
            <a:custGeom>
              <a:rect b="b" l="l" r="r" t="t"/>
              <a:pathLst>
                <a:path extrusionOk="0" h="1580" w="1840">
                  <a:moveTo>
                    <a:pt x="1046" y="0"/>
                  </a:moveTo>
                  <a:cubicBezTo>
                    <a:pt x="344" y="0"/>
                    <a:pt x="0" y="847"/>
                    <a:pt x="490" y="1350"/>
                  </a:cubicBezTo>
                  <a:cubicBezTo>
                    <a:pt x="653" y="1508"/>
                    <a:pt x="851" y="1580"/>
                    <a:pt x="1046" y="1580"/>
                  </a:cubicBezTo>
                  <a:cubicBezTo>
                    <a:pt x="1452" y="1580"/>
                    <a:pt x="1840" y="1269"/>
                    <a:pt x="1840" y="794"/>
                  </a:cubicBezTo>
                  <a:cubicBezTo>
                    <a:pt x="1840" y="344"/>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4"/>
            <p:cNvSpPr/>
            <p:nvPr/>
          </p:nvSpPr>
          <p:spPr>
            <a:xfrm rot="5400000">
              <a:off x="221760" y="627874"/>
              <a:ext cx="38136" cy="32730"/>
            </a:xfrm>
            <a:custGeom>
              <a:rect b="b" l="l" r="r" t="t"/>
              <a:pathLst>
                <a:path extrusionOk="0" h="1580" w="1841">
                  <a:moveTo>
                    <a:pt x="1059" y="0"/>
                  </a:moveTo>
                  <a:cubicBezTo>
                    <a:pt x="358" y="0"/>
                    <a:pt x="0" y="847"/>
                    <a:pt x="503" y="1350"/>
                  </a:cubicBezTo>
                  <a:cubicBezTo>
                    <a:pt x="662" y="1508"/>
                    <a:pt x="858" y="1580"/>
                    <a:pt x="1050" y="1580"/>
                  </a:cubicBezTo>
                  <a:cubicBezTo>
                    <a:pt x="1453" y="1580"/>
                    <a:pt x="1840" y="1269"/>
                    <a:pt x="1840" y="794"/>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4"/>
            <p:cNvSpPr/>
            <p:nvPr/>
          </p:nvSpPr>
          <p:spPr>
            <a:xfrm rot="5400000">
              <a:off x="221760" y="800599"/>
              <a:ext cx="38136" cy="32730"/>
            </a:xfrm>
            <a:custGeom>
              <a:rect b="b" l="l" r="r" t="t"/>
              <a:pathLst>
                <a:path extrusionOk="0" h="1580" w="1841">
                  <a:moveTo>
                    <a:pt x="1060" y="0"/>
                  </a:moveTo>
                  <a:cubicBezTo>
                    <a:pt x="358" y="0"/>
                    <a:pt x="1" y="847"/>
                    <a:pt x="504" y="1350"/>
                  </a:cubicBezTo>
                  <a:cubicBezTo>
                    <a:pt x="662" y="1508"/>
                    <a:pt x="858" y="1580"/>
                    <a:pt x="1050" y="1580"/>
                  </a:cubicBezTo>
                  <a:cubicBezTo>
                    <a:pt x="1453" y="1580"/>
                    <a:pt x="1840" y="1269"/>
                    <a:pt x="1840" y="794"/>
                  </a:cubicBezTo>
                  <a:cubicBezTo>
                    <a:pt x="1840" y="357"/>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4"/>
            <p:cNvSpPr/>
            <p:nvPr/>
          </p:nvSpPr>
          <p:spPr>
            <a:xfrm rot="5400000">
              <a:off x="221770" y="973604"/>
              <a:ext cx="38116" cy="32730"/>
            </a:xfrm>
            <a:custGeom>
              <a:rect b="b" l="l" r="r" t="t"/>
              <a:pathLst>
                <a:path extrusionOk="0" h="1580" w="1840">
                  <a:moveTo>
                    <a:pt x="1046" y="0"/>
                  </a:moveTo>
                  <a:cubicBezTo>
                    <a:pt x="344" y="0"/>
                    <a:pt x="0" y="847"/>
                    <a:pt x="490" y="1350"/>
                  </a:cubicBezTo>
                  <a:cubicBezTo>
                    <a:pt x="653" y="1508"/>
                    <a:pt x="851" y="1580"/>
                    <a:pt x="1046" y="1580"/>
                  </a:cubicBezTo>
                  <a:cubicBezTo>
                    <a:pt x="1452" y="1580"/>
                    <a:pt x="1840" y="1269"/>
                    <a:pt x="1840" y="794"/>
                  </a:cubicBezTo>
                  <a:cubicBezTo>
                    <a:pt x="1840" y="357"/>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4"/>
            <p:cNvSpPr/>
            <p:nvPr/>
          </p:nvSpPr>
          <p:spPr>
            <a:xfrm rot="5400000">
              <a:off x="221760" y="1146339"/>
              <a:ext cx="38136" cy="32730"/>
            </a:xfrm>
            <a:custGeom>
              <a:rect b="b" l="l" r="r" t="t"/>
              <a:pathLst>
                <a:path extrusionOk="0" h="1580" w="1841">
                  <a:moveTo>
                    <a:pt x="1046" y="0"/>
                  </a:moveTo>
                  <a:cubicBezTo>
                    <a:pt x="345" y="0"/>
                    <a:pt x="0" y="847"/>
                    <a:pt x="490" y="1350"/>
                  </a:cubicBezTo>
                  <a:cubicBezTo>
                    <a:pt x="653" y="1508"/>
                    <a:pt x="852" y="1580"/>
                    <a:pt x="1046" y="1580"/>
                  </a:cubicBezTo>
                  <a:cubicBezTo>
                    <a:pt x="1453" y="1580"/>
                    <a:pt x="1840" y="1269"/>
                    <a:pt x="1840" y="794"/>
                  </a:cubicBezTo>
                  <a:cubicBezTo>
                    <a:pt x="1840" y="357"/>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4"/>
            <p:cNvSpPr/>
            <p:nvPr/>
          </p:nvSpPr>
          <p:spPr>
            <a:xfrm rot="5400000">
              <a:off x="221760" y="1319063"/>
              <a:ext cx="38136" cy="32730"/>
            </a:xfrm>
            <a:custGeom>
              <a:rect b="b" l="l" r="r" t="t"/>
              <a:pathLst>
                <a:path extrusionOk="0" h="1580" w="1841">
                  <a:moveTo>
                    <a:pt x="1059" y="0"/>
                  </a:moveTo>
                  <a:cubicBezTo>
                    <a:pt x="358" y="0"/>
                    <a:pt x="1" y="847"/>
                    <a:pt x="504" y="1350"/>
                  </a:cubicBezTo>
                  <a:cubicBezTo>
                    <a:pt x="662" y="1508"/>
                    <a:pt x="858" y="1580"/>
                    <a:pt x="1050" y="1580"/>
                  </a:cubicBezTo>
                  <a:cubicBezTo>
                    <a:pt x="1453" y="1580"/>
                    <a:pt x="1840" y="1269"/>
                    <a:pt x="1840" y="794"/>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4"/>
            <p:cNvSpPr/>
            <p:nvPr/>
          </p:nvSpPr>
          <p:spPr>
            <a:xfrm rot="5400000">
              <a:off x="221760" y="1491788"/>
              <a:ext cx="38136" cy="32730"/>
            </a:xfrm>
            <a:custGeom>
              <a:rect b="b" l="l" r="r" t="t"/>
              <a:pathLst>
                <a:path extrusionOk="0" h="1580" w="1841">
                  <a:moveTo>
                    <a:pt x="1060" y="0"/>
                  </a:moveTo>
                  <a:cubicBezTo>
                    <a:pt x="358" y="0"/>
                    <a:pt x="1" y="847"/>
                    <a:pt x="504" y="1350"/>
                  </a:cubicBezTo>
                  <a:cubicBezTo>
                    <a:pt x="662" y="1508"/>
                    <a:pt x="858" y="1580"/>
                    <a:pt x="1051" y="1580"/>
                  </a:cubicBezTo>
                  <a:cubicBezTo>
                    <a:pt x="1453" y="1580"/>
                    <a:pt x="1841" y="1269"/>
                    <a:pt x="1841" y="794"/>
                  </a:cubicBezTo>
                  <a:cubicBezTo>
                    <a:pt x="1841" y="357"/>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4"/>
            <p:cNvSpPr/>
            <p:nvPr/>
          </p:nvSpPr>
          <p:spPr>
            <a:xfrm rot="5400000">
              <a:off x="221625" y="1664668"/>
              <a:ext cx="38406" cy="32730"/>
            </a:xfrm>
            <a:custGeom>
              <a:rect b="b" l="l" r="r" t="t"/>
              <a:pathLst>
                <a:path extrusionOk="0" h="1580" w="1854">
                  <a:moveTo>
                    <a:pt x="1072" y="0"/>
                  </a:moveTo>
                  <a:cubicBezTo>
                    <a:pt x="357" y="0"/>
                    <a:pt x="0" y="847"/>
                    <a:pt x="503" y="1350"/>
                  </a:cubicBezTo>
                  <a:cubicBezTo>
                    <a:pt x="662" y="1508"/>
                    <a:pt x="859" y="1580"/>
                    <a:pt x="1053" y="1580"/>
                  </a:cubicBezTo>
                  <a:cubicBezTo>
                    <a:pt x="1459" y="1580"/>
                    <a:pt x="1853" y="1269"/>
                    <a:pt x="1853" y="794"/>
                  </a:cubicBezTo>
                  <a:cubicBezTo>
                    <a:pt x="1853" y="357"/>
                    <a:pt x="1496" y="0"/>
                    <a:pt x="1072"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4"/>
            <p:cNvSpPr/>
            <p:nvPr/>
          </p:nvSpPr>
          <p:spPr>
            <a:xfrm rot="5400000">
              <a:off x="221760" y="1837528"/>
              <a:ext cx="38136" cy="32730"/>
            </a:xfrm>
            <a:custGeom>
              <a:rect b="b" l="l" r="r" t="t"/>
              <a:pathLst>
                <a:path extrusionOk="0" h="1580" w="1841">
                  <a:moveTo>
                    <a:pt x="1059" y="0"/>
                  </a:moveTo>
                  <a:cubicBezTo>
                    <a:pt x="345" y="0"/>
                    <a:pt x="1" y="847"/>
                    <a:pt x="490" y="1350"/>
                  </a:cubicBezTo>
                  <a:cubicBezTo>
                    <a:pt x="653" y="1508"/>
                    <a:pt x="852" y="1580"/>
                    <a:pt x="1046" y="1580"/>
                  </a:cubicBezTo>
                  <a:cubicBezTo>
                    <a:pt x="1453" y="1580"/>
                    <a:pt x="1840" y="1269"/>
                    <a:pt x="1840" y="794"/>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4"/>
            <p:cNvSpPr/>
            <p:nvPr/>
          </p:nvSpPr>
          <p:spPr>
            <a:xfrm rot="5400000">
              <a:off x="48569" y="109483"/>
              <a:ext cx="38136" cy="32585"/>
            </a:xfrm>
            <a:custGeom>
              <a:rect b="b" l="l" r="r" t="t"/>
              <a:pathLst>
                <a:path extrusionOk="0" h="1573" w="1841">
                  <a:moveTo>
                    <a:pt x="1059" y="1"/>
                  </a:moveTo>
                  <a:cubicBezTo>
                    <a:pt x="358" y="1"/>
                    <a:pt x="1" y="848"/>
                    <a:pt x="503" y="1337"/>
                  </a:cubicBezTo>
                  <a:cubicBezTo>
                    <a:pt x="662" y="1500"/>
                    <a:pt x="858" y="1573"/>
                    <a:pt x="1051" y="1573"/>
                  </a:cubicBezTo>
                  <a:cubicBezTo>
                    <a:pt x="1453" y="1573"/>
                    <a:pt x="1840" y="1256"/>
                    <a:pt x="1840" y="782"/>
                  </a:cubicBezTo>
                  <a:cubicBezTo>
                    <a:pt x="1840" y="345"/>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4"/>
            <p:cNvSpPr/>
            <p:nvPr/>
          </p:nvSpPr>
          <p:spPr>
            <a:xfrm rot="5400000">
              <a:off x="48383" y="282290"/>
              <a:ext cx="38406" cy="32688"/>
            </a:xfrm>
            <a:custGeom>
              <a:rect b="b" l="l" r="r" t="t"/>
              <a:pathLst>
                <a:path extrusionOk="0" h="1578" w="1854">
                  <a:moveTo>
                    <a:pt x="1060" y="1"/>
                  </a:moveTo>
                  <a:cubicBezTo>
                    <a:pt x="358" y="1"/>
                    <a:pt x="1" y="848"/>
                    <a:pt x="504" y="1351"/>
                  </a:cubicBezTo>
                  <a:cubicBezTo>
                    <a:pt x="664" y="1507"/>
                    <a:pt x="860" y="1577"/>
                    <a:pt x="1052" y="1577"/>
                  </a:cubicBezTo>
                  <a:cubicBezTo>
                    <a:pt x="1461" y="1577"/>
                    <a:pt x="1854" y="1259"/>
                    <a:pt x="1854" y="782"/>
                  </a:cubicBezTo>
                  <a:cubicBezTo>
                    <a:pt x="1840" y="345"/>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4"/>
            <p:cNvSpPr/>
            <p:nvPr/>
          </p:nvSpPr>
          <p:spPr>
            <a:xfrm rot="5400000">
              <a:off x="48528" y="455160"/>
              <a:ext cx="38116" cy="32688"/>
            </a:xfrm>
            <a:custGeom>
              <a:rect b="b" l="l" r="r" t="t"/>
              <a:pathLst>
                <a:path extrusionOk="0" h="1578" w="1840">
                  <a:moveTo>
                    <a:pt x="1046" y="1"/>
                  </a:moveTo>
                  <a:cubicBezTo>
                    <a:pt x="344" y="1"/>
                    <a:pt x="0" y="848"/>
                    <a:pt x="490" y="1351"/>
                  </a:cubicBezTo>
                  <a:cubicBezTo>
                    <a:pt x="651" y="1507"/>
                    <a:pt x="846" y="1577"/>
                    <a:pt x="1038" y="1577"/>
                  </a:cubicBezTo>
                  <a:cubicBezTo>
                    <a:pt x="1447" y="1577"/>
                    <a:pt x="1840" y="1259"/>
                    <a:pt x="1840" y="782"/>
                  </a:cubicBezTo>
                  <a:cubicBezTo>
                    <a:pt x="1840" y="345"/>
                    <a:pt x="1483" y="1"/>
                    <a:pt x="104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4"/>
            <p:cNvSpPr/>
            <p:nvPr/>
          </p:nvSpPr>
          <p:spPr>
            <a:xfrm rot="5400000">
              <a:off x="48569" y="627947"/>
              <a:ext cx="38136" cy="32585"/>
            </a:xfrm>
            <a:custGeom>
              <a:rect b="b" l="l" r="r" t="t"/>
              <a:pathLst>
                <a:path extrusionOk="0" h="1573" w="1841">
                  <a:moveTo>
                    <a:pt x="1059" y="1"/>
                  </a:moveTo>
                  <a:cubicBezTo>
                    <a:pt x="358" y="1"/>
                    <a:pt x="0" y="848"/>
                    <a:pt x="503" y="1337"/>
                  </a:cubicBezTo>
                  <a:cubicBezTo>
                    <a:pt x="662" y="1500"/>
                    <a:pt x="858" y="1573"/>
                    <a:pt x="1051" y="1573"/>
                  </a:cubicBezTo>
                  <a:cubicBezTo>
                    <a:pt x="1453" y="1573"/>
                    <a:pt x="1840" y="1256"/>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4"/>
            <p:cNvSpPr/>
            <p:nvPr/>
          </p:nvSpPr>
          <p:spPr>
            <a:xfrm rot="5400000">
              <a:off x="48569" y="800672"/>
              <a:ext cx="38136" cy="32585"/>
            </a:xfrm>
            <a:custGeom>
              <a:rect b="b" l="l" r="r" t="t"/>
              <a:pathLst>
                <a:path extrusionOk="0" h="1573" w="1841">
                  <a:moveTo>
                    <a:pt x="1060" y="1"/>
                  </a:moveTo>
                  <a:cubicBezTo>
                    <a:pt x="358" y="1"/>
                    <a:pt x="1" y="848"/>
                    <a:pt x="504" y="1337"/>
                  </a:cubicBezTo>
                  <a:cubicBezTo>
                    <a:pt x="662" y="1500"/>
                    <a:pt x="858" y="1573"/>
                    <a:pt x="1051" y="1573"/>
                  </a:cubicBezTo>
                  <a:cubicBezTo>
                    <a:pt x="1453" y="1573"/>
                    <a:pt x="1840" y="1256"/>
                    <a:pt x="1840" y="782"/>
                  </a:cubicBezTo>
                  <a:cubicBezTo>
                    <a:pt x="1840" y="345"/>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4"/>
            <p:cNvSpPr/>
            <p:nvPr/>
          </p:nvSpPr>
          <p:spPr>
            <a:xfrm rot="5400000">
              <a:off x="48580" y="973676"/>
              <a:ext cx="38116" cy="32585"/>
            </a:xfrm>
            <a:custGeom>
              <a:rect b="b" l="l" r="r" t="t"/>
              <a:pathLst>
                <a:path extrusionOk="0" h="1573" w="1840">
                  <a:moveTo>
                    <a:pt x="1046" y="1"/>
                  </a:moveTo>
                  <a:cubicBezTo>
                    <a:pt x="344" y="1"/>
                    <a:pt x="0" y="848"/>
                    <a:pt x="490" y="1337"/>
                  </a:cubicBezTo>
                  <a:cubicBezTo>
                    <a:pt x="653" y="1500"/>
                    <a:pt x="852" y="1573"/>
                    <a:pt x="1046" y="1573"/>
                  </a:cubicBezTo>
                  <a:cubicBezTo>
                    <a:pt x="1453" y="1573"/>
                    <a:pt x="1840" y="1256"/>
                    <a:pt x="1840" y="782"/>
                  </a:cubicBezTo>
                  <a:cubicBezTo>
                    <a:pt x="1840" y="345"/>
                    <a:pt x="1483" y="1"/>
                    <a:pt x="104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4"/>
            <p:cNvSpPr/>
            <p:nvPr/>
          </p:nvSpPr>
          <p:spPr>
            <a:xfrm rot="5400000">
              <a:off x="48569" y="1146411"/>
              <a:ext cx="38136" cy="32585"/>
            </a:xfrm>
            <a:custGeom>
              <a:rect b="b" l="l" r="r" t="t"/>
              <a:pathLst>
                <a:path extrusionOk="0" h="1573" w="1841">
                  <a:moveTo>
                    <a:pt x="1046" y="1"/>
                  </a:moveTo>
                  <a:cubicBezTo>
                    <a:pt x="345" y="1"/>
                    <a:pt x="0" y="848"/>
                    <a:pt x="490" y="1337"/>
                  </a:cubicBezTo>
                  <a:cubicBezTo>
                    <a:pt x="653" y="1500"/>
                    <a:pt x="852" y="1573"/>
                    <a:pt x="1046" y="1573"/>
                  </a:cubicBezTo>
                  <a:cubicBezTo>
                    <a:pt x="1453" y="1573"/>
                    <a:pt x="1840" y="1256"/>
                    <a:pt x="1840" y="782"/>
                  </a:cubicBezTo>
                  <a:cubicBezTo>
                    <a:pt x="1840" y="345"/>
                    <a:pt x="1483" y="1"/>
                    <a:pt x="104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4"/>
            <p:cNvSpPr/>
            <p:nvPr/>
          </p:nvSpPr>
          <p:spPr>
            <a:xfrm rot="5400000">
              <a:off x="48569" y="1319136"/>
              <a:ext cx="38136" cy="32585"/>
            </a:xfrm>
            <a:custGeom>
              <a:rect b="b" l="l" r="r" t="t"/>
              <a:pathLst>
                <a:path extrusionOk="0" h="1573" w="1841">
                  <a:moveTo>
                    <a:pt x="1059" y="1"/>
                  </a:moveTo>
                  <a:cubicBezTo>
                    <a:pt x="358" y="1"/>
                    <a:pt x="1" y="848"/>
                    <a:pt x="504" y="1337"/>
                  </a:cubicBezTo>
                  <a:cubicBezTo>
                    <a:pt x="662" y="1500"/>
                    <a:pt x="858" y="1573"/>
                    <a:pt x="1051" y="1573"/>
                  </a:cubicBezTo>
                  <a:cubicBezTo>
                    <a:pt x="1453" y="1573"/>
                    <a:pt x="1840" y="1256"/>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4"/>
            <p:cNvSpPr/>
            <p:nvPr/>
          </p:nvSpPr>
          <p:spPr>
            <a:xfrm rot="5400000">
              <a:off x="48569" y="1491861"/>
              <a:ext cx="38136" cy="32585"/>
            </a:xfrm>
            <a:custGeom>
              <a:rect b="b" l="l" r="r" t="t"/>
              <a:pathLst>
                <a:path extrusionOk="0" h="1573" w="1841">
                  <a:moveTo>
                    <a:pt x="1060" y="1"/>
                  </a:moveTo>
                  <a:cubicBezTo>
                    <a:pt x="358" y="1"/>
                    <a:pt x="1" y="848"/>
                    <a:pt x="504" y="1337"/>
                  </a:cubicBezTo>
                  <a:cubicBezTo>
                    <a:pt x="662" y="1500"/>
                    <a:pt x="858" y="1573"/>
                    <a:pt x="1051" y="1573"/>
                  </a:cubicBezTo>
                  <a:cubicBezTo>
                    <a:pt x="1453" y="1573"/>
                    <a:pt x="1841" y="1256"/>
                    <a:pt x="1841" y="782"/>
                  </a:cubicBezTo>
                  <a:cubicBezTo>
                    <a:pt x="1841" y="345"/>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4"/>
            <p:cNvSpPr/>
            <p:nvPr/>
          </p:nvSpPr>
          <p:spPr>
            <a:xfrm rot="5400000">
              <a:off x="48466" y="1664772"/>
              <a:ext cx="38343" cy="32585"/>
            </a:xfrm>
            <a:custGeom>
              <a:rect b="b" l="l" r="r" t="t"/>
              <a:pathLst>
                <a:path extrusionOk="0" h="1573" w="1851">
                  <a:moveTo>
                    <a:pt x="1053" y="1"/>
                  </a:moveTo>
                  <a:cubicBezTo>
                    <a:pt x="349" y="1"/>
                    <a:pt x="1" y="851"/>
                    <a:pt x="500" y="1337"/>
                  </a:cubicBezTo>
                  <a:cubicBezTo>
                    <a:pt x="659" y="1500"/>
                    <a:pt x="856" y="1573"/>
                    <a:pt x="1050" y="1573"/>
                  </a:cubicBezTo>
                  <a:cubicBezTo>
                    <a:pt x="1457" y="1573"/>
                    <a:pt x="1850" y="1256"/>
                    <a:pt x="1850" y="782"/>
                  </a:cubicBezTo>
                  <a:cubicBezTo>
                    <a:pt x="1850" y="358"/>
                    <a:pt x="1493" y="1"/>
                    <a:pt x="1069" y="1"/>
                  </a:cubicBezTo>
                  <a:cubicBezTo>
                    <a:pt x="1064" y="1"/>
                    <a:pt x="1058" y="1"/>
                    <a:pt x="1053"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4"/>
            <p:cNvSpPr/>
            <p:nvPr/>
          </p:nvSpPr>
          <p:spPr>
            <a:xfrm rot="5400000">
              <a:off x="48517" y="1837548"/>
              <a:ext cx="38136" cy="32688"/>
            </a:xfrm>
            <a:custGeom>
              <a:rect b="b" l="l" r="r" t="t"/>
              <a:pathLst>
                <a:path extrusionOk="0" h="1578" w="1841">
                  <a:moveTo>
                    <a:pt x="1059" y="1"/>
                  </a:moveTo>
                  <a:cubicBezTo>
                    <a:pt x="345" y="1"/>
                    <a:pt x="1" y="848"/>
                    <a:pt x="490" y="1351"/>
                  </a:cubicBezTo>
                  <a:cubicBezTo>
                    <a:pt x="651" y="1507"/>
                    <a:pt x="847" y="1577"/>
                    <a:pt x="1039" y="1577"/>
                  </a:cubicBezTo>
                  <a:cubicBezTo>
                    <a:pt x="1448" y="1577"/>
                    <a:pt x="1840" y="1259"/>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22" name="Shape 222"/>
        <p:cNvGrpSpPr/>
        <p:nvPr/>
      </p:nvGrpSpPr>
      <p:grpSpPr>
        <a:xfrm>
          <a:off x="0" y="0"/>
          <a:ext cx="0" cy="0"/>
          <a:chOff x="0" y="0"/>
          <a:chExt cx="0" cy="0"/>
        </a:xfrm>
      </p:grpSpPr>
      <p:sp>
        <p:nvSpPr>
          <p:cNvPr id="223" name="Google Shape;223;p5"/>
          <p:cNvSpPr txBox="1"/>
          <p:nvPr>
            <p:ph type="ctrTitle"/>
          </p:nvPr>
        </p:nvSpPr>
        <p:spPr>
          <a:xfrm flipH="1">
            <a:off x="720004" y="2484525"/>
            <a:ext cx="21018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b="0">
                <a:solidFill>
                  <a:schemeClr val="accent3"/>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24" name="Google Shape;224;p5"/>
          <p:cNvSpPr txBox="1"/>
          <p:nvPr>
            <p:ph idx="1" type="subTitle"/>
          </p:nvPr>
        </p:nvSpPr>
        <p:spPr>
          <a:xfrm flipH="1">
            <a:off x="720004" y="3388650"/>
            <a:ext cx="3299100" cy="1272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8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5" name="Google Shape;225;p5"/>
          <p:cNvSpPr txBox="1"/>
          <p:nvPr>
            <p:ph idx="2" type="ctrTitle"/>
          </p:nvPr>
        </p:nvSpPr>
        <p:spPr>
          <a:xfrm flipH="1">
            <a:off x="6322207" y="1206750"/>
            <a:ext cx="2101800" cy="577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400"/>
              <a:buNone/>
              <a:defRPr b="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26" name="Google Shape;226;p5"/>
          <p:cNvSpPr txBox="1"/>
          <p:nvPr>
            <p:ph idx="3" type="subTitle"/>
          </p:nvPr>
        </p:nvSpPr>
        <p:spPr>
          <a:xfrm flipH="1">
            <a:off x="5124907" y="2120400"/>
            <a:ext cx="3299100" cy="1272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8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27" name="Shape 227"/>
        <p:cNvGrpSpPr/>
        <p:nvPr/>
      </p:nvGrpSpPr>
      <p:grpSpPr>
        <a:xfrm>
          <a:off x="0" y="0"/>
          <a:ext cx="0" cy="0"/>
          <a:chOff x="0" y="0"/>
          <a:chExt cx="0" cy="0"/>
        </a:xfrm>
      </p:grpSpPr>
      <p:sp>
        <p:nvSpPr>
          <p:cNvPr id="228" name="Google Shape;228;p6"/>
          <p:cNvSpPr txBox="1"/>
          <p:nvPr>
            <p:ph type="title"/>
          </p:nvPr>
        </p:nvSpPr>
        <p:spPr>
          <a:xfrm>
            <a:off x="594225" y="376875"/>
            <a:ext cx="4797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229" name="Google Shape;229;p6"/>
          <p:cNvGrpSpPr/>
          <p:nvPr/>
        </p:nvGrpSpPr>
        <p:grpSpPr>
          <a:xfrm rot="5400000">
            <a:off x="7715707" y="-16033"/>
            <a:ext cx="58051" cy="1358521"/>
            <a:chOff x="550455" y="1794369"/>
            <a:chExt cx="27314" cy="639214"/>
          </a:xfrm>
        </p:grpSpPr>
        <p:sp>
          <p:nvSpPr>
            <p:cNvPr id="230" name="Google Shape;230;p6"/>
            <p:cNvSpPr/>
            <p:nvPr/>
          </p:nvSpPr>
          <p:spPr>
            <a:xfrm>
              <a:off x="550455" y="1794369"/>
              <a:ext cx="27314" cy="23174"/>
            </a:xfrm>
            <a:custGeom>
              <a:rect b="b" l="l" r="r" t="t"/>
              <a:pathLst>
                <a:path extrusionOk="0" h="1573" w="1854">
                  <a:moveTo>
                    <a:pt x="1060" y="1"/>
                  </a:moveTo>
                  <a:cubicBezTo>
                    <a:pt x="358" y="1"/>
                    <a:pt x="1" y="848"/>
                    <a:pt x="504" y="1337"/>
                  </a:cubicBezTo>
                  <a:cubicBezTo>
                    <a:pt x="667" y="1500"/>
                    <a:pt x="865" y="1573"/>
                    <a:pt x="1060" y="1573"/>
                  </a:cubicBezTo>
                  <a:cubicBezTo>
                    <a:pt x="1466" y="1573"/>
                    <a:pt x="1854" y="1256"/>
                    <a:pt x="1854" y="782"/>
                  </a:cubicBezTo>
                  <a:cubicBezTo>
                    <a:pt x="1840" y="345"/>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6"/>
            <p:cNvSpPr/>
            <p:nvPr/>
          </p:nvSpPr>
          <p:spPr>
            <a:xfrm>
              <a:off x="550455" y="1917592"/>
              <a:ext cx="27314" cy="23189"/>
            </a:xfrm>
            <a:custGeom>
              <a:rect b="b" l="l" r="r" t="t"/>
              <a:pathLst>
                <a:path extrusionOk="0" h="1574" w="1854">
                  <a:moveTo>
                    <a:pt x="1083" y="1"/>
                  </a:moveTo>
                  <a:cubicBezTo>
                    <a:pt x="1075" y="1"/>
                    <a:pt x="1067" y="1"/>
                    <a:pt x="1060" y="1"/>
                  </a:cubicBezTo>
                  <a:cubicBezTo>
                    <a:pt x="358" y="1"/>
                    <a:pt x="1" y="848"/>
                    <a:pt x="504" y="1338"/>
                  </a:cubicBezTo>
                  <a:cubicBezTo>
                    <a:pt x="667" y="1501"/>
                    <a:pt x="865" y="1574"/>
                    <a:pt x="1060" y="1574"/>
                  </a:cubicBezTo>
                  <a:cubicBezTo>
                    <a:pt x="1466" y="1574"/>
                    <a:pt x="1854" y="1257"/>
                    <a:pt x="1854" y="782"/>
                  </a:cubicBezTo>
                  <a:cubicBezTo>
                    <a:pt x="1854" y="353"/>
                    <a:pt x="1509" y="1"/>
                    <a:pt x="1083"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6"/>
            <p:cNvSpPr/>
            <p:nvPr/>
          </p:nvSpPr>
          <p:spPr>
            <a:xfrm>
              <a:off x="550455" y="2040638"/>
              <a:ext cx="27314" cy="23380"/>
            </a:xfrm>
            <a:custGeom>
              <a:rect b="b" l="l" r="r" t="t"/>
              <a:pathLst>
                <a:path extrusionOk="0" h="1587" w="1854">
                  <a:moveTo>
                    <a:pt x="1060" y="1"/>
                  </a:moveTo>
                  <a:cubicBezTo>
                    <a:pt x="358" y="1"/>
                    <a:pt x="1" y="861"/>
                    <a:pt x="504" y="1351"/>
                  </a:cubicBezTo>
                  <a:cubicBezTo>
                    <a:pt x="667" y="1514"/>
                    <a:pt x="865" y="1586"/>
                    <a:pt x="1060" y="1586"/>
                  </a:cubicBezTo>
                  <a:cubicBezTo>
                    <a:pt x="1466" y="1586"/>
                    <a:pt x="1854" y="1269"/>
                    <a:pt x="1854" y="795"/>
                  </a:cubicBezTo>
                  <a:cubicBezTo>
                    <a:pt x="1854" y="358"/>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6"/>
            <p:cNvSpPr/>
            <p:nvPr/>
          </p:nvSpPr>
          <p:spPr>
            <a:xfrm>
              <a:off x="550455" y="2163875"/>
              <a:ext cx="27314" cy="23277"/>
            </a:xfrm>
            <a:custGeom>
              <a:rect b="b" l="l" r="r" t="t"/>
              <a:pathLst>
                <a:path extrusionOk="0" h="1580" w="1854">
                  <a:moveTo>
                    <a:pt x="1060" y="0"/>
                  </a:moveTo>
                  <a:cubicBezTo>
                    <a:pt x="358" y="0"/>
                    <a:pt x="1" y="847"/>
                    <a:pt x="504" y="1350"/>
                  </a:cubicBezTo>
                  <a:cubicBezTo>
                    <a:pt x="666" y="1509"/>
                    <a:pt x="865" y="1580"/>
                    <a:pt x="1060" y="1580"/>
                  </a:cubicBezTo>
                  <a:cubicBezTo>
                    <a:pt x="1466" y="1580"/>
                    <a:pt x="1854" y="1269"/>
                    <a:pt x="1854" y="795"/>
                  </a:cubicBezTo>
                  <a:cubicBezTo>
                    <a:pt x="1854" y="358"/>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6"/>
            <p:cNvSpPr/>
            <p:nvPr/>
          </p:nvSpPr>
          <p:spPr>
            <a:xfrm>
              <a:off x="550455" y="2287112"/>
              <a:ext cx="27314" cy="23233"/>
            </a:xfrm>
            <a:custGeom>
              <a:rect b="b" l="l" r="r" t="t"/>
              <a:pathLst>
                <a:path extrusionOk="0" h="1577" w="1854">
                  <a:moveTo>
                    <a:pt x="1060" y="0"/>
                  </a:moveTo>
                  <a:cubicBezTo>
                    <a:pt x="358" y="0"/>
                    <a:pt x="1" y="847"/>
                    <a:pt x="504" y="1350"/>
                  </a:cubicBezTo>
                  <a:cubicBezTo>
                    <a:pt x="664" y="1506"/>
                    <a:pt x="860" y="1576"/>
                    <a:pt x="1052" y="1576"/>
                  </a:cubicBezTo>
                  <a:cubicBezTo>
                    <a:pt x="1461" y="1576"/>
                    <a:pt x="1854" y="1258"/>
                    <a:pt x="1854" y="781"/>
                  </a:cubicBezTo>
                  <a:cubicBezTo>
                    <a:pt x="1840" y="344"/>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6"/>
            <p:cNvSpPr/>
            <p:nvPr/>
          </p:nvSpPr>
          <p:spPr>
            <a:xfrm>
              <a:off x="550455" y="2410335"/>
              <a:ext cx="27314" cy="23248"/>
            </a:xfrm>
            <a:custGeom>
              <a:rect b="b" l="l" r="r" t="t"/>
              <a:pathLst>
                <a:path extrusionOk="0" h="1578" w="1854">
                  <a:moveTo>
                    <a:pt x="1060" y="1"/>
                  </a:moveTo>
                  <a:cubicBezTo>
                    <a:pt x="358" y="1"/>
                    <a:pt x="1" y="848"/>
                    <a:pt x="504" y="1351"/>
                  </a:cubicBezTo>
                  <a:cubicBezTo>
                    <a:pt x="664" y="1507"/>
                    <a:pt x="860" y="1577"/>
                    <a:pt x="1052" y="1577"/>
                  </a:cubicBezTo>
                  <a:cubicBezTo>
                    <a:pt x="1461" y="1577"/>
                    <a:pt x="1854" y="1259"/>
                    <a:pt x="1854" y="782"/>
                  </a:cubicBezTo>
                  <a:cubicBezTo>
                    <a:pt x="1840" y="345"/>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 name="Google Shape;236;p6"/>
          <p:cNvGrpSpPr/>
          <p:nvPr/>
        </p:nvGrpSpPr>
        <p:grpSpPr>
          <a:xfrm rot="5400000">
            <a:off x="7715707" y="-16033"/>
            <a:ext cx="58051" cy="1358521"/>
            <a:chOff x="550455" y="1794369"/>
            <a:chExt cx="27314" cy="639214"/>
          </a:xfrm>
        </p:grpSpPr>
        <p:sp>
          <p:nvSpPr>
            <p:cNvPr id="237" name="Google Shape;237;p6"/>
            <p:cNvSpPr/>
            <p:nvPr/>
          </p:nvSpPr>
          <p:spPr>
            <a:xfrm>
              <a:off x="550455" y="1794369"/>
              <a:ext cx="27314" cy="23174"/>
            </a:xfrm>
            <a:custGeom>
              <a:rect b="b" l="l" r="r" t="t"/>
              <a:pathLst>
                <a:path extrusionOk="0" h="1573" w="1854">
                  <a:moveTo>
                    <a:pt x="1060" y="1"/>
                  </a:moveTo>
                  <a:cubicBezTo>
                    <a:pt x="358" y="1"/>
                    <a:pt x="1" y="848"/>
                    <a:pt x="504" y="1337"/>
                  </a:cubicBezTo>
                  <a:cubicBezTo>
                    <a:pt x="667" y="1500"/>
                    <a:pt x="865" y="1573"/>
                    <a:pt x="1060" y="1573"/>
                  </a:cubicBezTo>
                  <a:cubicBezTo>
                    <a:pt x="1466" y="1573"/>
                    <a:pt x="1854" y="1256"/>
                    <a:pt x="1854" y="782"/>
                  </a:cubicBezTo>
                  <a:cubicBezTo>
                    <a:pt x="1840" y="345"/>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6"/>
            <p:cNvSpPr/>
            <p:nvPr/>
          </p:nvSpPr>
          <p:spPr>
            <a:xfrm>
              <a:off x="550455" y="1917592"/>
              <a:ext cx="27314" cy="23189"/>
            </a:xfrm>
            <a:custGeom>
              <a:rect b="b" l="l" r="r" t="t"/>
              <a:pathLst>
                <a:path extrusionOk="0" h="1574" w="1854">
                  <a:moveTo>
                    <a:pt x="1083" y="1"/>
                  </a:moveTo>
                  <a:cubicBezTo>
                    <a:pt x="1075" y="1"/>
                    <a:pt x="1067" y="1"/>
                    <a:pt x="1060" y="1"/>
                  </a:cubicBezTo>
                  <a:cubicBezTo>
                    <a:pt x="358" y="1"/>
                    <a:pt x="1" y="848"/>
                    <a:pt x="504" y="1338"/>
                  </a:cubicBezTo>
                  <a:cubicBezTo>
                    <a:pt x="667" y="1501"/>
                    <a:pt x="865" y="1574"/>
                    <a:pt x="1060" y="1574"/>
                  </a:cubicBezTo>
                  <a:cubicBezTo>
                    <a:pt x="1466" y="1574"/>
                    <a:pt x="1854" y="1257"/>
                    <a:pt x="1854" y="782"/>
                  </a:cubicBezTo>
                  <a:cubicBezTo>
                    <a:pt x="1854" y="353"/>
                    <a:pt x="1509" y="1"/>
                    <a:pt x="1083"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6"/>
            <p:cNvSpPr/>
            <p:nvPr/>
          </p:nvSpPr>
          <p:spPr>
            <a:xfrm>
              <a:off x="550455" y="2040638"/>
              <a:ext cx="27314" cy="23380"/>
            </a:xfrm>
            <a:custGeom>
              <a:rect b="b" l="l" r="r" t="t"/>
              <a:pathLst>
                <a:path extrusionOk="0" h="1587" w="1854">
                  <a:moveTo>
                    <a:pt x="1060" y="1"/>
                  </a:moveTo>
                  <a:cubicBezTo>
                    <a:pt x="358" y="1"/>
                    <a:pt x="1" y="861"/>
                    <a:pt x="504" y="1351"/>
                  </a:cubicBezTo>
                  <a:cubicBezTo>
                    <a:pt x="667" y="1514"/>
                    <a:pt x="865" y="1586"/>
                    <a:pt x="1060" y="1586"/>
                  </a:cubicBezTo>
                  <a:cubicBezTo>
                    <a:pt x="1466" y="1586"/>
                    <a:pt x="1854" y="1269"/>
                    <a:pt x="1854" y="795"/>
                  </a:cubicBezTo>
                  <a:cubicBezTo>
                    <a:pt x="1854" y="358"/>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6"/>
            <p:cNvSpPr/>
            <p:nvPr/>
          </p:nvSpPr>
          <p:spPr>
            <a:xfrm>
              <a:off x="550455" y="2163875"/>
              <a:ext cx="27314" cy="23277"/>
            </a:xfrm>
            <a:custGeom>
              <a:rect b="b" l="l" r="r" t="t"/>
              <a:pathLst>
                <a:path extrusionOk="0" h="1580" w="1854">
                  <a:moveTo>
                    <a:pt x="1060" y="0"/>
                  </a:moveTo>
                  <a:cubicBezTo>
                    <a:pt x="358" y="0"/>
                    <a:pt x="1" y="847"/>
                    <a:pt x="504" y="1350"/>
                  </a:cubicBezTo>
                  <a:cubicBezTo>
                    <a:pt x="666" y="1509"/>
                    <a:pt x="865" y="1580"/>
                    <a:pt x="1060" y="1580"/>
                  </a:cubicBezTo>
                  <a:cubicBezTo>
                    <a:pt x="1466" y="1580"/>
                    <a:pt x="1854" y="1269"/>
                    <a:pt x="1854" y="795"/>
                  </a:cubicBezTo>
                  <a:cubicBezTo>
                    <a:pt x="1854" y="358"/>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6"/>
            <p:cNvSpPr/>
            <p:nvPr/>
          </p:nvSpPr>
          <p:spPr>
            <a:xfrm>
              <a:off x="550455" y="2287112"/>
              <a:ext cx="27314" cy="23233"/>
            </a:xfrm>
            <a:custGeom>
              <a:rect b="b" l="l" r="r" t="t"/>
              <a:pathLst>
                <a:path extrusionOk="0" h="1577" w="1854">
                  <a:moveTo>
                    <a:pt x="1060" y="0"/>
                  </a:moveTo>
                  <a:cubicBezTo>
                    <a:pt x="358" y="0"/>
                    <a:pt x="1" y="847"/>
                    <a:pt x="504" y="1350"/>
                  </a:cubicBezTo>
                  <a:cubicBezTo>
                    <a:pt x="664" y="1506"/>
                    <a:pt x="860" y="1576"/>
                    <a:pt x="1052" y="1576"/>
                  </a:cubicBezTo>
                  <a:cubicBezTo>
                    <a:pt x="1461" y="1576"/>
                    <a:pt x="1854" y="1258"/>
                    <a:pt x="1854" y="781"/>
                  </a:cubicBezTo>
                  <a:cubicBezTo>
                    <a:pt x="1840" y="344"/>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6"/>
            <p:cNvSpPr/>
            <p:nvPr/>
          </p:nvSpPr>
          <p:spPr>
            <a:xfrm>
              <a:off x="550455" y="2410335"/>
              <a:ext cx="27314" cy="23248"/>
            </a:xfrm>
            <a:custGeom>
              <a:rect b="b" l="l" r="r" t="t"/>
              <a:pathLst>
                <a:path extrusionOk="0" h="1578" w="1854">
                  <a:moveTo>
                    <a:pt x="1060" y="1"/>
                  </a:moveTo>
                  <a:cubicBezTo>
                    <a:pt x="358" y="1"/>
                    <a:pt x="1" y="848"/>
                    <a:pt x="504" y="1351"/>
                  </a:cubicBezTo>
                  <a:cubicBezTo>
                    <a:pt x="664" y="1507"/>
                    <a:pt x="860" y="1577"/>
                    <a:pt x="1052" y="1577"/>
                  </a:cubicBezTo>
                  <a:cubicBezTo>
                    <a:pt x="1461" y="1577"/>
                    <a:pt x="1854" y="1259"/>
                    <a:pt x="1854" y="782"/>
                  </a:cubicBezTo>
                  <a:cubicBezTo>
                    <a:pt x="1840" y="345"/>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43" name="Shape 243"/>
        <p:cNvGrpSpPr/>
        <p:nvPr/>
      </p:nvGrpSpPr>
      <p:grpSpPr>
        <a:xfrm>
          <a:off x="0" y="0"/>
          <a:ext cx="0" cy="0"/>
          <a:chOff x="0" y="0"/>
          <a:chExt cx="0" cy="0"/>
        </a:xfrm>
      </p:grpSpPr>
      <p:sp>
        <p:nvSpPr>
          <p:cNvPr id="244" name="Google Shape;244;p7"/>
          <p:cNvSpPr txBox="1"/>
          <p:nvPr>
            <p:ph idx="1" type="body"/>
          </p:nvPr>
        </p:nvSpPr>
        <p:spPr>
          <a:xfrm flipH="1">
            <a:off x="621700" y="1200000"/>
            <a:ext cx="4051800" cy="3327300"/>
          </a:xfrm>
          <a:prstGeom prst="rect">
            <a:avLst/>
          </a:prstGeom>
        </p:spPr>
        <p:txBody>
          <a:bodyPr anchorCtr="0" anchor="ctr" bIns="91425" lIns="91425" spcFirstLastPara="1" rIns="91425" wrap="square" tIns="91425">
            <a:noAutofit/>
          </a:bodyPr>
          <a:lstStyle>
            <a:lvl1pPr indent="-304800" lvl="0" marL="457200" rtl="0" algn="ctr">
              <a:spcBef>
                <a:spcPts val="0"/>
              </a:spcBef>
              <a:spcAft>
                <a:spcPts val="0"/>
              </a:spcAft>
              <a:buClr>
                <a:schemeClr val="dk2"/>
              </a:buClr>
              <a:buSzPts val="1200"/>
              <a:buFont typeface="Livvic"/>
              <a:buChar char="●"/>
              <a:defRPr sz="1600"/>
            </a:lvl1pPr>
            <a:lvl2pPr indent="-330200" lvl="1" marL="914400" rtl="0">
              <a:spcBef>
                <a:spcPts val="1600"/>
              </a:spcBef>
              <a:spcAft>
                <a:spcPts val="0"/>
              </a:spcAft>
              <a:buClr>
                <a:srgbClr val="E76A28"/>
              </a:buClr>
              <a:buSzPts val="1600"/>
              <a:buFont typeface="Nunito"/>
              <a:buChar char="○"/>
              <a:defRPr sz="1200"/>
            </a:lvl2pPr>
            <a:lvl3pPr indent="-323850" lvl="2" marL="1371600" rtl="0">
              <a:spcBef>
                <a:spcPts val="1600"/>
              </a:spcBef>
              <a:spcAft>
                <a:spcPts val="0"/>
              </a:spcAft>
              <a:buClr>
                <a:srgbClr val="E76A28"/>
              </a:buClr>
              <a:buSzPts val="1500"/>
              <a:buFont typeface="Nunito"/>
              <a:buChar char="■"/>
              <a:defRPr sz="1200"/>
            </a:lvl3pPr>
            <a:lvl4pPr indent="-323850" lvl="3" marL="1828800" rtl="0">
              <a:spcBef>
                <a:spcPts val="1600"/>
              </a:spcBef>
              <a:spcAft>
                <a:spcPts val="0"/>
              </a:spcAft>
              <a:buClr>
                <a:srgbClr val="E76A28"/>
              </a:buClr>
              <a:buSzPts val="1500"/>
              <a:buFont typeface="Nunito"/>
              <a:buChar char="●"/>
              <a:defRPr sz="1200"/>
            </a:lvl4pPr>
            <a:lvl5pPr indent="-317500" lvl="4" marL="2286000" rtl="0">
              <a:spcBef>
                <a:spcPts val="1600"/>
              </a:spcBef>
              <a:spcAft>
                <a:spcPts val="0"/>
              </a:spcAft>
              <a:buClr>
                <a:srgbClr val="E76A28"/>
              </a:buClr>
              <a:buSzPts val="1400"/>
              <a:buFont typeface="Nunito"/>
              <a:buChar char="○"/>
              <a:defRPr sz="1200"/>
            </a:lvl5pPr>
            <a:lvl6pPr indent="-317500" lvl="5" marL="2743200" rtl="0">
              <a:spcBef>
                <a:spcPts val="1600"/>
              </a:spcBef>
              <a:spcAft>
                <a:spcPts val="0"/>
              </a:spcAft>
              <a:buClr>
                <a:srgbClr val="999999"/>
              </a:buClr>
              <a:buSzPts val="1400"/>
              <a:buFont typeface="Nunito"/>
              <a:buChar char="■"/>
              <a:defRPr sz="1200"/>
            </a:lvl6pPr>
            <a:lvl7pPr indent="-311150" lvl="6" marL="3200400" rtl="0">
              <a:spcBef>
                <a:spcPts val="1600"/>
              </a:spcBef>
              <a:spcAft>
                <a:spcPts val="0"/>
              </a:spcAft>
              <a:buClr>
                <a:srgbClr val="999999"/>
              </a:buClr>
              <a:buSzPts val="1300"/>
              <a:buFont typeface="Nunito"/>
              <a:buChar char="●"/>
              <a:defRPr sz="1200"/>
            </a:lvl7pPr>
            <a:lvl8pPr indent="-311150" lvl="7" marL="3657600" rtl="0">
              <a:spcBef>
                <a:spcPts val="1600"/>
              </a:spcBef>
              <a:spcAft>
                <a:spcPts val="0"/>
              </a:spcAft>
              <a:buClr>
                <a:srgbClr val="999999"/>
              </a:buClr>
              <a:buSzPts val="1300"/>
              <a:buFont typeface="Nunito"/>
              <a:buChar char="○"/>
              <a:defRPr sz="1200"/>
            </a:lvl8pPr>
            <a:lvl9pPr indent="-304800" lvl="8" marL="4114800" rtl="0">
              <a:spcBef>
                <a:spcPts val="1600"/>
              </a:spcBef>
              <a:spcAft>
                <a:spcPts val="1600"/>
              </a:spcAft>
              <a:buClr>
                <a:srgbClr val="999999"/>
              </a:buClr>
              <a:buSzPts val="1200"/>
              <a:buFont typeface="Nunito"/>
              <a:buChar char="■"/>
              <a:defRPr sz="1200"/>
            </a:lvl9pPr>
          </a:lstStyle>
          <a:p/>
        </p:txBody>
      </p:sp>
      <p:sp>
        <p:nvSpPr>
          <p:cNvPr id="245" name="Google Shape;245;p7"/>
          <p:cNvSpPr txBox="1"/>
          <p:nvPr>
            <p:ph type="title"/>
          </p:nvPr>
        </p:nvSpPr>
        <p:spPr>
          <a:xfrm>
            <a:off x="594225" y="376875"/>
            <a:ext cx="4797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246" name="Google Shape;246;p7"/>
          <p:cNvGrpSpPr/>
          <p:nvPr/>
        </p:nvGrpSpPr>
        <p:grpSpPr>
          <a:xfrm>
            <a:off x="1366798" y="4236345"/>
            <a:ext cx="2528425" cy="803094"/>
            <a:chOff x="1380351" y="4236345"/>
            <a:chExt cx="2528425" cy="803094"/>
          </a:xfrm>
        </p:grpSpPr>
        <p:sp>
          <p:nvSpPr>
            <p:cNvPr id="247" name="Google Shape;247;p7"/>
            <p:cNvSpPr/>
            <p:nvPr/>
          </p:nvSpPr>
          <p:spPr>
            <a:xfrm>
              <a:off x="1380351" y="4236345"/>
              <a:ext cx="42182" cy="36221"/>
            </a:xfrm>
            <a:custGeom>
              <a:rect b="b" l="l" r="r" t="t"/>
              <a:pathLst>
                <a:path extrusionOk="0" h="1580" w="1840">
                  <a:moveTo>
                    <a:pt x="1059" y="0"/>
                  </a:moveTo>
                  <a:cubicBezTo>
                    <a:pt x="344" y="0"/>
                    <a:pt x="0" y="847"/>
                    <a:pt x="490" y="1350"/>
                  </a:cubicBezTo>
                  <a:cubicBezTo>
                    <a:pt x="653" y="1508"/>
                    <a:pt x="851" y="1580"/>
                    <a:pt x="1046" y="1580"/>
                  </a:cubicBezTo>
                  <a:cubicBezTo>
                    <a:pt x="1452" y="1580"/>
                    <a:pt x="1840" y="1269"/>
                    <a:pt x="1840" y="794"/>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7"/>
            <p:cNvSpPr/>
            <p:nvPr/>
          </p:nvSpPr>
          <p:spPr>
            <a:xfrm>
              <a:off x="1571502" y="4236345"/>
              <a:ext cx="42205" cy="36221"/>
            </a:xfrm>
            <a:custGeom>
              <a:rect b="b" l="l" r="r" t="t"/>
              <a:pathLst>
                <a:path extrusionOk="0" h="1580" w="1841">
                  <a:moveTo>
                    <a:pt x="1059" y="0"/>
                  </a:moveTo>
                  <a:cubicBezTo>
                    <a:pt x="358" y="0"/>
                    <a:pt x="1" y="847"/>
                    <a:pt x="503" y="1350"/>
                  </a:cubicBezTo>
                  <a:cubicBezTo>
                    <a:pt x="662" y="1508"/>
                    <a:pt x="858" y="1580"/>
                    <a:pt x="1050" y="1580"/>
                  </a:cubicBezTo>
                  <a:cubicBezTo>
                    <a:pt x="1453" y="1580"/>
                    <a:pt x="1840" y="1269"/>
                    <a:pt x="1840" y="794"/>
                  </a:cubicBezTo>
                  <a:cubicBezTo>
                    <a:pt x="1840" y="357"/>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7"/>
            <p:cNvSpPr/>
            <p:nvPr/>
          </p:nvSpPr>
          <p:spPr>
            <a:xfrm>
              <a:off x="1762653" y="4236345"/>
              <a:ext cx="42503" cy="36221"/>
            </a:xfrm>
            <a:custGeom>
              <a:rect b="b" l="l" r="r" t="t"/>
              <a:pathLst>
                <a:path extrusionOk="0" h="1580" w="1854">
                  <a:moveTo>
                    <a:pt x="1060" y="0"/>
                  </a:moveTo>
                  <a:cubicBezTo>
                    <a:pt x="358" y="0"/>
                    <a:pt x="1" y="847"/>
                    <a:pt x="504" y="1350"/>
                  </a:cubicBezTo>
                  <a:cubicBezTo>
                    <a:pt x="666" y="1508"/>
                    <a:pt x="865" y="1580"/>
                    <a:pt x="1060" y="1580"/>
                  </a:cubicBezTo>
                  <a:cubicBezTo>
                    <a:pt x="1466" y="1580"/>
                    <a:pt x="1854" y="1269"/>
                    <a:pt x="1854" y="794"/>
                  </a:cubicBezTo>
                  <a:cubicBezTo>
                    <a:pt x="1854" y="357"/>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7"/>
            <p:cNvSpPr/>
            <p:nvPr/>
          </p:nvSpPr>
          <p:spPr>
            <a:xfrm>
              <a:off x="1954124" y="4236345"/>
              <a:ext cx="42182" cy="36221"/>
            </a:xfrm>
            <a:custGeom>
              <a:rect b="b" l="l" r="r" t="t"/>
              <a:pathLst>
                <a:path extrusionOk="0" h="1580" w="1840">
                  <a:moveTo>
                    <a:pt x="1046" y="0"/>
                  </a:moveTo>
                  <a:cubicBezTo>
                    <a:pt x="344" y="0"/>
                    <a:pt x="0" y="847"/>
                    <a:pt x="490" y="1350"/>
                  </a:cubicBezTo>
                  <a:cubicBezTo>
                    <a:pt x="653" y="1508"/>
                    <a:pt x="851" y="1580"/>
                    <a:pt x="1046" y="1580"/>
                  </a:cubicBezTo>
                  <a:cubicBezTo>
                    <a:pt x="1452" y="1580"/>
                    <a:pt x="1840" y="1269"/>
                    <a:pt x="1840" y="794"/>
                  </a:cubicBezTo>
                  <a:cubicBezTo>
                    <a:pt x="1840" y="344"/>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7"/>
            <p:cNvSpPr/>
            <p:nvPr/>
          </p:nvSpPr>
          <p:spPr>
            <a:xfrm>
              <a:off x="2145275" y="4236345"/>
              <a:ext cx="42205" cy="36221"/>
            </a:xfrm>
            <a:custGeom>
              <a:rect b="b" l="l" r="r" t="t"/>
              <a:pathLst>
                <a:path extrusionOk="0" h="1580" w="1841">
                  <a:moveTo>
                    <a:pt x="1059" y="0"/>
                  </a:moveTo>
                  <a:cubicBezTo>
                    <a:pt x="358" y="0"/>
                    <a:pt x="0" y="847"/>
                    <a:pt x="503" y="1350"/>
                  </a:cubicBezTo>
                  <a:cubicBezTo>
                    <a:pt x="662" y="1508"/>
                    <a:pt x="858" y="1580"/>
                    <a:pt x="1050" y="1580"/>
                  </a:cubicBezTo>
                  <a:cubicBezTo>
                    <a:pt x="1453" y="1580"/>
                    <a:pt x="1840" y="1269"/>
                    <a:pt x="1840" y="794"/>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7"/>
            <p:cNvSpPr/>
            <p:nvPr/>
          </p:nvSpPr>
          <p:spPr>
            <a:xfrm>
              <a:off x="2336426" y="4236345"/>
              <a:ext cx="42205" cy="36221"/>
            </a:xfrm>
            <a:custGeom>
              <a:rect b="b" l="l" r="r" t="t"/>
              <a:pathLst>
                <a:path extrusionOk="0" h="1580" w="1841">
                  <a:moveTo>
                    <a:pt x="1060" y="0"/>
                  </a:moveTo>
                  <a:cubicBezTo>
                    <a:pt x="358" y="0"/>
                    <a:pt x="1" y="847"/>
                    <a:pt x="504" y="1350"/>
                  </a:cubicBezTo>
                  <a:cubicBezTo>
                    <a:pt x="662" y="1508"/>
                    <a:pt x="858" y="1580"/>
                    <a:pt x="1050" y="1580"/>
                  </a:cubicBezTo>
                  <a:cubicBezTo>
                    <a:pt x="1453" y="1580"/>
                    <a:pt x="1840" y="1269"/>
                    <a:pt x="1840" y="794"/>
                  </a:cubicBezTo>
                  <a:cubicBezTo>
                    <a:pt x="1840" y="357"/>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7"/>
            <p:cNvSpPr/>
            <p:nvPr/>
          </p:nvSpPr>
          <p:spPr>
            <a:xfrm>
              <a:off x="2527897" y="4236345"/>
              <a:ext cx="42182" cy="36221"/>
            </a:xfrm>
            <a:custGeom>
              <a:rect b="b" l="l" r="r" t="t"/>
              <a:pathLst>
                <a:path extrusionOk="0" h="1580" w="1840">
                  <a:moveTo>
                    <a:pt x="1046" y="0"/>
                  </a:moveTo>
                  <a:cubicBezTo>
                    <a:pt x="344" y="0"/>
                    <a:pt x="0" y="847"/>
                    <a:pt x="490" y="1350"/>
                  </a:cubicBezTo>
                  <a:cubicBezTo>
                    <a:pt x="653" y="1508"/>
                    <a:pt x="851" y="1580"/>
                    <a:pt x="1046" y="1580"/>
                  </a:cubicBezTo>
                  <a:cubicBezTo>
                    <a:pt x="1452" y="1580"/>
                    <a:pt x="1840" y="1269"/>
                    <a:pt x="1840" y="794"/>
                  </a:cubicBezTo>
                  <a:cubicBezTo>
                    <a:pt x="1840" y="357"/>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7"/>
            <p:cNvSpPr/>
            <p:nvPr/>
          </p:nvSpPr>
          <p:spPr>
            <a:xfrm>
              <a:off x="2719048" y="4236345"/>
              <a:ext cx="42205" cy="36221"/>
            </a:xfrm>
            <a:custGeom>
              <a:rect b="b" l="l" r="r" t="t"/>
              <a:pathLst>
                <a:path extrusionOk="0" h="1580" w="1841">
                  <a:moveTo>
                    <a:pt x="1046" y="0"/>
                  </a:moveTo>
                  <a:cubicBezTo>
                    <a:pt x="345" y="0"/>
                    <a:pt x="0" y="847"/>
                    <a:pt x="490" y="1350"/>
                  </a:cubicBezTo>
                  <a:cubicBezTo>
                    <a:pt x="653" y="1508"/>
                    <a:pt x="852" y="1580"/>
                    <a:pt x="1046" y="1580"/>
                  </a:cubicBezTo>
                  <a:cubicBezTo>
                    <a:pt x="1453" y="1580"/>
                    <a:pt x="1840" y="1269"/>
                    <a:pt x="1840" y="794"/>
                  </a:cubicBezTo>
                  <a:cubicBezTo>
                    <a:pt x="1840" y="357"/>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7"/>
            <p:cNvSpPr/>
            <p:nvPr/>
          </p:nvSpPr>
          <p:spPr>
            <a:xfrm>
              <a:off x="2910199" y="4236345"/>
              <a:ext cx="42205" cy="36221"/>
            </a:xfrm>
            <a:custGeom>
              <a:rect b="b" l="l" r="r" t="t"/>
              <a:pathLst>
                <a:path extrusionOk="0" h="1580" w="1841">
                  <a:moveTo>
                    <a:pt x="1059" y="0"/>
                  </a:moveTo>
                  <a:cubicBezTo>
                    <a:pt x="358" y="0"/>
                    <a:pt x="1" y="847"/>
                    <a:pt x="504" y="1350"/>
                  </a:cubicBezTo>
                  <a:cubicBezTo>
                    <a:pt x="662" y="1508"/>
                    <a:pt x="858" y="1580"/>
                    <a:pt x="1050" y="1580"/>
                  </a:cubicBezTo>
                  <a:cubicBezTo>
                    <a:pt x="1453" y="1580"/>
                    <a:pt x="1840" y="1269"/>
                    <a:pt x="1840" y="794"/>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7"/>
            <p:cNvSpPr/>
            <p:nvPr/>
          </p:nvSpPr>
          <p:spPr>
            <a:xfrm>
              <a:off x="3101349" y="4236345"/>
              <a:ext cx="42205" cy="36221"/>
            </a:xfrm>
            <a:custGeom>
              <a:rect b="b" l="l" r="r" t="t"/>
              <a:pathLst>
                <a:path extrusionOk="0" h="1580" w="1841">
                  <a:moveTo>
                    <a:pt x="1060" y="0"/>
                  </a:moveTo>
                  <a:cubicBezTo>
                    <a:pt x="358" y="0"/>
                    <a:pt x="1" y="847"/>
                    <a:pt x="504" y="1350"/>
                  </a:cubicBezTo>
                  <a:cubicBezTo>
                    <a:pt x="662" y="1508"/>
                    <a:pt x="858" y="1580"/>
                    <a:pt x="1051" y="1580"/>
                  </a:cubicBezTo>
                  <a:cubicBezTo>
                    <a:pt x="1453" y="1580"/>
                    <a:pt x="1841" y="1269"/>
                    <a:pt x="1841" y="794"/>
                  </a:cubicBezTo>
                  <a:cubicBezTo>
                    <a:pt x="1841" y="357"/>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7"/>
            <p:cNvSpPr/>
            <p:nvPr/>
          </p:nvSpPr>
          <p:spPr>
            <a:xfrm>
              <a:off x="3292523" y="4236345"/>
              <a:ext cx="42503" cy="36221"/>
            </a:xfrm>
            <a:custGeom>
              <a:rect b="b" l="l" r="r" t="t"/>
              <a:pathLst>
                <a:path extrusionOk="0" h="1580" w="1854">
                  <a:moveTo>
                    <a:pt x="1072" y="0"/>
                  </a:moveTo>
                  <a:cubicBezTo>
                    <a:pt x="357" y="0"/>
                    <a:pt x="0" y="847"/>
                    <a:pt x="503" y="1350"/>
                  </a:cubicBezTo>
                  <a:cubicBezTo>
                    <a:pt x="662" y="1508"/>
                    <a:pt x="859" y="1580"/>
                    <a:pt x="1053" y="1580"/>
                  </a:cubicBezTo>
                  <a:cubicBezTo>
                    <a:pt x="1459" y="1580"/>
                    <a:pt x="1853" y="1269"/>
                    <a:pt x="1853" y="794"/>
                  </a:cubicBezTo>
                  <a:cubicBezTo>
                    <a:pt x="1853" y="357"/>
                    <a:pt x="1496" y="0"/>
                    <a:pt x="1072"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7"/>
            <p:cNvSpPr/>
            <p:nvPr/>
          </p:nvSpPr>
          <p:spPr>
            <a:xfrm>
              <a:off x="3483972" y="4236345"/>
              <a:ext cx="42205" cy="36221"/>
            </a:xfrm>
            <a:custGeom>
              <a:rect b="b" l="l" r="r" t="t"/>
              <a:pathLst>
                <a:path extrusionOk="0" h="1580" w="1841">
                  <a:moveTo>
                    <a:pt x="1059" y="0"/>
                  </a:moveTo>
                  <a:cubicBezTo>
                    <a:pt x="345" y="0"/>
                    <a:pt x="1" y="847"/>
                    <a:pt x="490" y="1350"/>
                  </a:cubicBezTo>
                  <a:cubicBezTo>
                    <a:pt x="653" y="1508"/>
                    <a:pt x="852" y="1580"/>
                    <a:pt x="1046" y="1580"/>
                  </a:cubicBezTo>
                  <a:cubicBezTo>
                    <a:pt x="1453" y="1580"/>
                    <a:pt x="1840" y="1269"/>
                    <a:pt x="1840" y="794"/>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7"/>
            <p:cNvSpPr/>
            <p:nvPr/>
          </p:nvSpPr>
          <p:spPr>
            <a:xfrm>
              <a:off x="1380351" y="4428092"/>
              <a:ext cx="42182" cy="36061"/>
            </a:xfrm>
            <a:custGeom>
              <a:rect b="b" l="l" r="r" t="t"/>
              <a:pathLst>
                <a:path extrusionOk="0" h="1573" w="1840">
                  <a:moveTo>
                    <a:pt x="1059" y="1"/>
                  </a:moveTo>
                  <a:cubicBezTo>
                    <a:pt x="344" y="1"/>
                    <a:pt x="0" y="848"/>
                    <a:pt x="490" y="1337"/>
                  </a:cubicBezTo>
                  <a:cubicBezTo>
                    <a:pt x="653" y="1500"/>
                    <a:pt x="852" y="1573"/>
                    <a:pt x="1046" y="1573"/>
                  </a:cubicBezTo>
                  <a:cubicBezTo>
                    <a:pt x="1453" y="1573"/>
                    <a:pt x="1840" y="1256"/>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7"/>
            <p:cNvSpPr/>
            <p:nvPr/>
          </p:nvSpPr>
          <p:spPr>
            <a:xfrm>
              <a:off x="1571502" y="4428092"/>
              <a:ext cx="42205" cy="36061"/>
            </a:xfrm>
            <a:custGeom>
              <a:rect b="b" l="l" r="r" t="t"/>
              <a:pathLst>
                <a:path extrusionOk="0" h="1573" w="1841">
                  <a:moveTo>
                    <a:pt x="1059" y="1"/>
                  </a:moveTo>
                  <a:cubicBezTo>
                    <a:pt x="358" y="1"/>
                    <a:pt x="1" y="848"/>
                    <a:pt x="503" y="1337"/>
                  </a:cubicBezTo>
                  <a:cubicBezTo>
                    <a:pt x="662" y="1500"/>
                    <a:pt x="858" y="1573"/>
                    <a:pt x="1051" y="1573"/>
                  </a:cubicBezTo>
                  <a:cubicBezTo>
                    <a:pt x="1453" y="1573"/>
                    <a:pt x="1840" y="1256"/>
                    <a:pt x="1840" y="782"/>
                  </a:cubicBezTo>
                  <a:cubicBezTo>
                    <a:pt x="1840" y="345"/>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7"/>
            <p:cNvSpPr/>
            <p:nvPr/>
          </p:nvSpPr>
          <p:spPr>
            <a:xfrm>
              <a:off x="1762653" y="4428092"/>
              <a:ext cx="42503" cy="36176"/>
            </a:xfrm>
            <a:custGeom>
              <a:rect b="b" l="l" r="r" t="t"/>
              <a:pathLst>
                <a:path extrusionOk="0" h="1578" w="1854">
                  <a:moveTo>
                    <a:pt x="1060" y="1"/>
                  </a:moveTo>
                  <a:cubicBezTo>
                    <a:pt x="358" y="1"/>
                    <a:pt x="1" y="848"/>
                    <a:pt x="504" y="1351"/>
                  </a:cubicBezTo>
                  <a:cubicBezTo>
                    <a:pt x="664" y="1507"/>
                    <a:pt x="860" y="1577"/>
                    <a:pt x="1052" y="1577"/>
                  </a:cubicBezTo>
                  <a:cubicBezTo>
                    <a:pt x="1461" y="1577"/>
                    <a:pt x="1854" y="1259"/>
                    <a:pt x="1854" y="782"/>
                  </a:cubicBezTo>
                  <a:cubicBezTo>
                    <a:pt x="1840" y="345"/>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7"/>
            <p:cNvSpPr/>
            <p:nvPr/>
          </p:nvSpPr>
          <p:spPr>
            <a:xfrm>
              <a:off x="1954124" y="4428092"/>
              <a:ext cx="42182" cy="36176"/>
            </a:xfrm>
            <a:custGeom>
              <a:rect b="b" l="l" r="r" t="t"/>
              <a:pathLst>
                <a:path extrusionOk="0" h="1578" w="1840">
                  <a:moveTo>
                    <a:pt x="1046" y="1"/>
                  </a:moveTo>
                  <a:cubicBezTo>
                    <a:pt x="344" y="1"/>
                    <a:pt x="0" y="848"/>
                    <a:pt x="490" y="1351"/>
                  </a:cubicBezTo>
                  <a:cubicBezTo>
                    <a:pt x="651" y="1507"/>
                    <a:pt x="846" y="1577"/>
                    <a:pt x="1038" y="1577"/>
                  </a:cubicBezTo>
                  <a:cubicBezTo>
                    <a:pt x="1447" y="1577"/>
                    <a:pt x="1840" y="1259"/>
                    <a:pt x="1840" y="782"/>
                  </a:cubicBezTo>
                  <a:cubicBezTo>
                    <a:pt x="1840" y="345"/>
                    <a:pt x="1483" y="1"/>
                    <a:pt x="104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7"/>
            <p:cNvSpPr/>
            <p:nvPr/>
          </p:nvSpPr>
          <p:spPr>
            <a:xfrm>
              <a:off x="2145275" y="4428092"/>
              <a:ext cx="42205" cy="36061"/>
            </a:xfrm>
            <a:custGeom>
              <a:rect b="b" l="l" r="r" t="t"/>
              <a:pathLst>
                <a:path extrusionOk="0" h="1573" w="1841">
                  <a:moveTo>
                    <a:pt x="1059" y="1"/>
                  </a:moveTo>
                  <a:cubicBezTo>
                    <a:pt x="358" y="1"/>
                    <a:pt x="0" y="848"/>
                    <a:pt x="503" y="1337"/>
                  </a:cubicBezTo>
                  <a:cubicBezTo>
                    <a:pt x="662" y="1500"/>
                    <a:pt x="858" y="1573"/>
                    <a:pt x="1051" y="1573"/>
                  </a:cubicBezTo>
                  <a:cubicBezTo>
                    <a:pt x="1453" y="1573"/>
                    <a:pt x="1840" y="1256"/>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7"/>
            <p:cNvSpPr/>
            <p:nvPr/>
          </p:nvSpPr>
          <p:spPr>
            <a:xfrm>
              <a:off x="2336426" y="4428092"/>
              <a:ext cx="42205" cy="36061"/>
            </a:xfrm>
            <a:custGeom>
              <a:rect b="b" l="l" r="r" t="t"/>
              <a:pathLst>
                <a:path extrusionOk="0" h="1573" w="1841">
                  <a:moveTo>
                    <a:pt x="1060" y="1"/>
                  </a:moveTo>
                  <a:cubicBezTo>
                    <a:pt x="358" y="1"/>
                    <a:pt x="1" y="848"/>
                    <a:pt x="504" y="1337"/>
                  </a:cubicBezTo>
                  <a:cubicBezTo>
                    <a:pt x="662" y="1500"/>
                    <a:pt x="858" y="1573"/>
                    <a:pt x="1051" y="1573"/>
                  </a:cubicBezTo>
                  <a:cubicBezTo>
                    <a:pt x="1453" y="1573"/>
                    <a:pt x="1840" y="1256"/>
                    <a:pt x="1840" y="782"/>
                  </a:cubicBezTo>
                  <a:cubicBezTo>
                    <a:pt x="1840" y="345"/>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7"/>
            <p:cNvSpPr/>
            <p:nvPr/>
          </p:nvSpPr>
          <p:spPr>
            <a:xfrm>
              <a:off x="2527897" y="4428092"/>
              <a:ext cx="42182" cy="36061"/>
            </a:xfrm>
            <a:custGeom>
              <a:rect b="b" l="l" r="r" t="t"/>
              <a:pathLst>
                <a:path extrusionOk="0" h="1573" w="1840">
                  <a:moveTo>
                    <a:pt x="1046" y="1"/>
                  </a:moveTo>
                  <a:cubicBezTo>
                    <a:pt x="344" y="1"/>
                    <a:pt x="0" y="848"/>
                    <a:pt x="490" y="1337"/>
                  </a:cubicBezTo>
                  <a:cubicBezTo>
                    <a:pt x="653" y="1500"/>
                    <a:pt x="852" y="1573"/>
                    <a:pt x="1046" y="1573"/>
                  </a:cubicBezTo>
                  <a:cubicBezTo>
                    <a:pt x="1453" y="1573"/>
                    <a:pt x="1840" y="1256"/>
                    <a:pt x="1840" y="782"/>
                  </a:cubicBezTo>
                  <a:cubicBezTo>
                    <a:pt x="1840" y="345"/>
                    <a:pt x="1483" y="1"/>
                    <a:pt x="104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7"/>
            <p:cNvSpPr/>
            <p:nvPr/>
          </p:nvSpPr>
          <p:spPr>
            <a:xfrm>
              <a:off x="2719048" y="4428092"/>
              <a:ext cx="42205" cy="36061"/>
            </a:xfrm>
            <a:custGeom>
              <a:rect b="b" l="l" r="r" t="t"/>
              <a:pathLst>
                <a:path extrusionOk="0" h="1573" w="1841">
                  <a:moveTo>
                    <a:pt x="1046" y="1"/>
                  </a:moveTo>
                  <a:cubicBezTo>
                    <a:pt x="345" y="1"/>
                    <a:pt x="0" y="848"/>
                    <a:pt x="490" y="1337"/>
                  </a:cubicBezTo>
                  <a:cubicBezTo>
                    <a:pt x="653" y="1500"/>
                    <a:pt x="852" y="1573"/>
                    <a:pt x="1046" y="1573"/>
                  </a:cubicBezTo>
                  <a:cubicBezTo>
                    <a:pt x="1453" y="1573"/>
                    <a:pt x="1840" y="1256"/>
                    <a:pt x="1840" y="782"/>
                  </a:cubicBezTo>
                  <a:cubicBezTo>
                    <a:pt x="1840" y="345"/>
                    <a:pt x="1483" y="1"/>
                    <a:pt x="104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7"/>
            <p:cNvSpPr/>
            <p:nvPr/>
          </p:nvSpPr>
          <p:spPr>
            <a:xfrm>
              <a:off x="2910199" y="4428092"/>
              <a:ext cx="42205" cy="36061"/>
            </a:xfrm>
            <a:custGeom>
              <a:rect b="b" l="l" r="r" t="t"/>
              <a:pathLst>
                <a:path extrusionOk="0" h="1573" w="1841">
                  <a:moveTo>
                    <a:pt x="1059" y="1"/>
                  </a:moveTo>
                  <a:cubicBezTo>
                    <a:pt x="358" y="1"/>
                    <a:pt x="1" y="848"/>
                    <a:pt x="504" y="1337"/>
                  </a:cubicBezTo>
                  <a:cubicBezTo>
                    <a:pt x="662" y="1500"/>
                    <a:pt x="858" y="1573"/>
                    <a:pt x="1051" y="1573"/>
                  </a:cubicBezTo>
                  <a:cubicBezTo>
                    <a:pt x="1453" y="1573"/>
                    <a:pt x="1840" y="1256"/>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7"/>
            <p:cNvSpPr/>
            <p:nvPr/>
          </p:nvSpPr>
          <p:spPr>
            <a:xfrm>
              <a:off x="3101349" y="4428092"/>
              <a:ext cx="42205" cy="36061"/>
            </a:xfrm>
            <a:custGeom>
              <a:rect b="b" l="l" r="r" t="t"/>
              <a:pathLst>
                <a:path extrusionOk="0" h="1573" w="1841">
                  <a:moveTo>
                    <a:pt x="1060" y="1"/>
                  </a:moveTo>
                  <a:cubicBezTo>
                    <a:pt x="358" y="1"/>
                    <a:pt x="1" y="848"/>
                    <a:pt x="504" y="1337"/>
                  </a:cubicBezTo>
                  <a:cubicBezTo>
                    <a:pt x="662" y="1500"/>
                    <a:pt x="858" y="1573"/>
                    <a:pt x="1051" y="1573"/>
                  </a:cubicBezTo>
                  <a:cubicBezTo>
                    <a:pt x="1453" y="1573"/>
                    <a:pt x="1841" y="1256"/>
                    <a:pt x="1841" y="782"/>
                  </a:cubicBezTo>
                  <a:cubicBezTo>
                    <a:pt x="1841" y="345"/>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7"/>
            <p:cNvSpPr/>
            <p:nvPr/>
          </p:nvSpPr>
          <p:spPr>
            <a:xfrm>
              <a:off x="3292592" y="4428092"/>
              <a:ext cx="42434" cy="36061"/>
            </a:xfrm>
            <a:custGeom>
              <a:rect b="b" l="l" r="r" t="t"/>
              <a:pathLst>
                <a:path extrusionOk="0" h="1573" w="1851">
                  <a:moveTo>
                    <a:pt x="1053" y="1"/>
                  </a:moveTo>
                  <a:cubicBezTo>
                    <a:pt x="349" y="1"/>
                    <a:pt x="1" y="851"/>
                    <a:pt x="500" y="1337"/>
                  </a:cubicBezTo>
                  <a:cubicBezTo>
                    <a:pt x="659" y="1500"/>
                    <a:pt x="856" y="1573"/>
                    <a:pt x="1050" y="1573"/>
                  </a:cubicBezTo>
                  <a:cubicBezTo>
                    <a:pt x="1457" y="1573"/>
                    <a:pt x="1850" y="1256"/>
                    <a:pt x="1850" y="782"/>
                  </a:cubicBezTo>
                  <a:cubicBezTo>
                    <a:pt x="1850" y="358"/>
                    <a:pt x="1493" y="1"/>
                    <a:pt x="1069" y="1"/>
                  </a:cubicBezTo>
                  <a:cubicBezTo>
                    <a:pt x="1064" y="1"/>
                    <a:pt x="1058" y="1"/>
                    <a:pt x="1053"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7"/>
            <p:cNvSpPr/>
            <p:nvPr/>
          </p:nvSpPr>
          <p:spPr>
            <a:xfrm>
              <a:off x="3483972" y="4428092"/>
              <a:ext cx="42205" cy="36176"/>
            </a:xfrm>
            <a:custGeom>
              <a:rect b="b" l="l" r="r" t="t"/>
              <a:pathLst>
                <a:path extrusionOk="0" h="1578" w="1841">
                  <a:moveTo>
                    <a:pt x="1059" y="1"/>
                  </a:moveTo>
                  <a:cubicBezTo>
                    <a:pt x="345" y="1"/>
                    <a:pt x="1" y="848"/>
                    <a:pt x="490" y="1351"/>
                  </a:cubicBezTo>
                  <a:cubicBezTo>
                    <a:pt x="651" y="1507"/>
                    <a:pt x="847" y="1577"/>
                    <a:pt x="1039" y="1577"/>
                  </a:cubicBezTo>
                  <a:cubicBezTo>
                    <a:pt x="1448" y="1577"/>
                    <a:pt x="1840" y="1259"/>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7"/>
            <p:cNvSpPr/>
            <p:nvPr/>
          </p:nvSpPr>
          <p:spPr>
            <a:xfrm>
              <a:off x="1380351" y="4619838"/>
              <a:ext cx="42182" cy="36084"/>
            </a:xfrm>
            <a:custGeom>
              <a:rect b="b" l="l" r="r" t="t"/>
              <a:pathLst>
                <a:path extrusionOk="0" h="1574" w="1840">
                  <a:moveTo>
                    <a:pt x="1082" y="1"/>
                  </a:moveTo>
                  <a:cubicBezTo>
                    <a:pt x="1074" y="1"/>
                    <a:pt x="1067" y="1"/>
                    <a:pt x="1059" y="1"/>
                  </a:cubicBezTo>
                  <a:cubicBezTo>
                    <a:pt x="358" y="1"/>
                    <a:pt x="0" y="848"/>
                    <a:pt x="490" y="1338"/>
                  </a:cubicBezTo>
                  <a:cubicBezTo>
                    <a:pt x="653" y="1501"/>
                    <a:pt x="852" y="1574"/>
                    <a:pt x="1046" y="1574"/>
                  </a:cubicBezTo>
                  <a:cubicBezTo>
                    <a:pt x="1453" y="1574"/>
                    <a:pt x="1840" y="1257"/>
                    <a:pt x="1840" y="782"/>
                  </a:cubicBezTo>
                  <a:cubicBezTo>
                    <a:pt x="1840" y="353"/>
                    <a:pt x="1495" y="1"/>
                    <a:pt x="1082"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7"/>
            <p:cNvSpPr/>
            <p:nvPr/>
          </p:nvSpPr>
          <p:spPr>
            <a:xfrm>
              <a:off x="1571502" y="4619838"/>
              <a:ext cx="42205" cy="36084"/>
            </a:xfrm>
            <a:custGeom>
              <a:rect b="b" l="l" r="r" t="t"/>
              <a:pathLst>
                <a:path extrusionOk="0" h="1574" w="1841">
                  <a:moveTo>
                    <a:pt x="1083" y="1"/>
                  </a:moveTo>
                  <a:cubicBezTo>
                    <a:pt x="1075" y="1"/>
                    <a:pt x="1067" y="1"/>
                    <a:pt x="1059" y="1"/>
                  </a:cubicBezTo>
                  <a:cubicBezTo>
                    <a:pt x="358" y="1"/>
                    <a:pt x="1" y="848"/>
                    <a:pt x="503" y="1338"/>
                  </a:cubicBezTo>
                  <a:cubicBezTo>
                    <a:pt x="662" y="1501"/>
                    <a:pt x="858" y="1574"/>
                    <a:pt x="1051" y="1574"/>
                  </a:cubicBezTo>
                  <a:cubicBezTo>
                    <a:pt x="1453" y="1574"/>
                    <a:pt x="1840" y="1257"/>
                    <a:pt x="1840" y="782"/>
                  </a:cubicBezTo>
                  <a:cubicBezTo>
                    <a:pt x="1840" y="353"/>
                    <a:pt x="1508" y="1"/>
                    <a:pt x="1083"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7"/>
            <p:cNvSpPr/>
            <p:nvPr/>
          </p:nvSpPr>
          <p:spPr>
            <a:xfrm>
              <a:off x="1762653" y="4619838"/>
              <a:ext cx="42503" cy="36084"/>
            </a:xfrm>
            <a:custGeom>
              <a:rect b="b" l="l" r="r" t="t"/>
              <a:pathLst>
                <a:path extrusionOk="0" h="1574" w="1854">
                  <a:moveTo>
                    <a:pt x="1083" y="1"/>
                  </a:moveTo>
                  <a:cubicBezTo>
                    <a:pt x="1075" y="1"/>
                    <a:pt x="1067" y="1"/>
                    <a:pt x="1060" y="1"/>
                  </a:cubicBezTo>
                  <a:cubicBezTo>
                    <a:pt x="358" y="1"/>
                    <a:pt x="1" y="848"/>
                    <a:pt x="504" y="1338"/>
                  </a:cubicBezTo>
                  <a:cubicBezTo>
                    <a:pt x="662" y="1501"/>
                    <a:pt x="860" y="1574"/>
                    <a:pt x="1054" y="1574"/>
                  </a:cubicBezTo>
                  <a:cubicBezTo>
                    <a:pt x="1460" y="1574"/>
                    <a:pt x="1854" y="1257"/>
                    <a:pt x="1854" y="782"/>
                  </a:cubicBezTo>
                  <a:cubicBezTo>
                    <a:pt x="1854" y="353"/>
                    <a:pt x="1509" y="1"/>
                    <a:pt x="1083"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7"/>
            <p:cNvSpPr/>
            <p:nvPr/>
          </p:nvSpPr>
          <p:spPr>
            <a:xfrm>
              <a:off x="1954193" y="4619838"/>
              <a:ext cx="42113" cy="36084"/>
            </a:xfrm>
            <a:custGeom>
              <a:rect b="b" l="l" r="r" t="t"/>
              <a:pathLst>
                <a:path extrusionOk="0" h="1574" w="1837">
                  <a:moveTo>
                    <a:pt x="1066" y="1"/>
                  </a:moveTo>
                  <a:cubicBezTo>
                    <a:pt x="1059" y="1"/>
                    <a:pt x="1051" y="1"/>
                    <a:pt x="1043" y="1"/>
                  </a:cubicBezTo>
                  <a:cubicBezTo>
                    <a:pt x="1037" y="1"/>
                    <a:pt x="1032" y="1"/>
                    <a:pt x="1027" y="1"/>
                  </a:cubicBezTo>
                  <a:cubicBezTo>
                    <a:pt x="336" y="1"/>
                    <a:pt x="1" y="852"/>
                    <a:pt x="487" y="1338"/>
                  </a:cubicBezTo>
                  <a:cubicBezTo>
                    <a:pt x="650" y="1501"/>
                    <a:pt x="849" y="1574"/>
                    <a:pt x="1043" y="1574"/>
                  </a:cubicBezTo>
                  <a:cubicBezTo>
                    <a:pt x="1450" y="1574"/>
                    <a:pt x="1837" y="1257"/>
                    <a:pt x="1837" y="782"/>
                  </a:cubicBezTo>
                  <a:cubicBezTo>
                    <a:pt x="1837" y="353"/>
                    <a:pt x="1492" y="1"/>
                    <a:pt x="106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7"/>
            <p:cNvSpPr/>
            <p:nvPr/>
          </p:nvSpPr>
          <p:spPr>
            <a:xfrm>
              <a:off x="2145275" y="4619838"/>
              <a:ext cx="42205" cy="36084"/>
            </a:xfrm>
            <a:custGeom>
              <a:rect b="b" l="l" r="r" t="t"/>
              <a:pathLst>
                <a:path extrusionOk="0" h="1574" w="1841">
                  <a:moveTo>
                    <a:pt x="1083" y="1"/>
                  </a:moveTo>
                  <a:cubicBezTo>
                    <a:pt x="1075" y="1"/>
                    <a:pt x="1067" y="1"/>
                    <a:pt x="1059" y="1"/>
                  </a:cubicBezTo>
                  <a:cubicBezTo>
                    <a:pt x="358" y="1"/>
                    <a:pt x="0" y="848"/>
                    <a:pt x="503" y="1338"/>
                  </a:cubicBezTo>
                  <a:cubicBezTo>
                    <a:pt x="662" y="1501"/>
                    <a:pt x="858" y="1574"/>
                    <a:pt x="1051" y="1574"/>
                  </a:cubicBezTo>
                  <a:cubicBezTo>
                    <a:pt x="1453" y="1574"/>
                    <a:pt x="1840" y="1257"/>
                    <a:pt x="1840" y="782"/>
                  </a:cubicBezTo>
                  <a:cubicBezTo>
                    <a:pt x="1840" y="353"/>
                    <a:pt x="1508" y="1"/>
                    <a:pt x="1083"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7"/>
            <p:cNvSpPr/>
            <p:nvPr/>
          </p:nvSpPr>
          <p:spPr>
            <a:xfrm>
              <a:off x="2336426" y="4619838"/>
              <a:ext cx="42205" cy="36084"/>
            </a:xfrm>
            <a:custGeom>
              <a:rect b="b" l="l" r="r" t="t"/>
              <a:pathLst>
                <a:path extrusionOk="0" h="1574" w="1841">
                  <a:moveTo>
                    <a:pt x="1083" y="1"/>
                  </a:moveTo>
                  <a:cubicBezTo>
                    <a:pt x="1075" y="1"/>
                    <a:pt x="1067" y="1"/>
                    <a:pt x="1060" y="1"/>
                  </a:cubicBezTo>
                  <a:cubicBezTo>
                    <a:pt x="358" y="1"/>
                    <a:pt x="1" y="848"/>
                    <a:pt x="504" y="1338"/>
                  </a:cubicBezTo>
                  <a:cubicBezTo>
                    <a:pt x="662" y="1501"/>
                    <a:pt x="858" y="1574"/>
                    <a:pt x="1051" y="1574"/>
                  </a:cubicBezTo>
                  <a:cubicBezTo>
                    <a:pt x="1453" y="1574"/>
                    <a:pt x="1840" y="1257"/>
                    <a:pt x="1840" y="782"/>
                  </a:cubicBezTo>
                  <a:cubicBezTo>
                    <a:pt x="1840" y="353"/>
                    <a:pt x="1509" y="1"/>
                    <a:pt x="1083"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7"/>
            <p:cNvSpPr/>
            <p:nvPr/>
          </p:nvSpPr>
          <p:spPr>
            <a:xfrm>
              <a:off x="2527897" y="4619838"/>
              <a:ext cx="42182" cy="36084"/>
            </a:xfrm>
            <a:custGeom>
              <a:rect b="b" l="l" r="r" t="t"/>
              <a:pathLst>
                <a:path extrusionOk="0" h="1574" w="1840">
                  <a:moveTo>
                    <a:pt x="1069" y="1"/>
                  </a:moveTo>
                  <a:cubicBezTo>
                    <a:pt x="1061" y="1"/>
                    <a:pt x="1054" y="1"/>
                    <a:pt x="1046" y="1"/>
                  </a:cubicBezTo>
                  <a:cubicBezTo>
                    <a:pt x="344" y="1"/>
                    <a:pt x="0" y="848"/>
                    <a:pt x="490" y="1338"/>
                  </a:cubicBezTo>
                  <a:cubicBezTo>
                    <a:pt x="648" y="1501"/>
                    <a:pt x="846" y="1574"/>
                    <a:pt x="1040" y="1574"/>
                  </a:cubicBezTo>
                  <a:cubicBezTo>
                    <a:pt x="1446" y="1574"/>
                    <a:pt x="1840" y="1257"/>
                    <a:pt x="1840" y="782"/>
                  </a:cubicBezTo>
                  <a:cubicBezTo>
                    <a:pt x="1840" y="353"/>
                    <a:pt x="1495" y="1"/>
                    <a:pt x="106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7"/>
            <p:cNvSpPr/>
            <p:nvPr/>
          </p:nvSpPr>
          <p:spPr>
            <a:xfrm>
              <a:off x="2719048" y="4619838"/>
              <a:ext cx="42205" cy="36084"/>
            </a:xfrm>
            <a:custGeom>
              <a:rect b="b" l="l" r="r" t="t"/>
              <a:pathLst>
                <a:path extrusionOk="0" h="1574" w="1841">
                  <a:moveTo>
                    <a:pt x="1069" y="1"/>
                  </a:moveTo>
                  <a:cubicBezTo>
                    <a:pt x="1062" y="1"/>
                    <a:pt x="1054" y="1"/>
                    <a:pt x="1046" y="1"/>
                  </a:cubicBezTo>
                  <a:cubicBezTo>
                    <a:pt x="345" y="1"/>
                    <a:pt x="0" y="848"/>
                    <a:pt x="490" y="1338"/>
                  </a:cubicBezTo>
                  <a:cubicBezTo>
                    <a:pt x="653" y="1501"/>
                    <a:pt x="852" y="1574"/>
                    <a:pt x="1046" y="1574"/>
                  </a:cubicBezTo>
                  <a:cubicBezTo>
                    <a:pt x="1453" y="1574"/>
                    <a:pt x="1840" y="1257"/>
                    <a:pt x="1840" y="782"/>
                  </a:cubicBezTo>
                  <a:cubicBezTo>
                    <a:pt x="1840" y="353"/>
                    <a:pt x="1496" y="1"/>
                    <a:pt x="106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7"/>
            <p:cNvSpPr/>
            <p:nvPr/>
          </p:nvSpPr>
          <p:spPr>
            <a:xfrm>
              <a:off x="2910199" y="4619838"/>
              <a:ext cx="42205" cy="36084"/>
            </a:xfrm>
            <a:custGeom>
              <a:rect b="b" l="l" r="r" t="t"/>
              <a:pathLst>
                <a:path extrusionOk="0" h="1574" w="1841">
                  <a:moveTo>
                    <a:pt x="1083" y="1"/>
                  </a:moveTo>
                  <a:cubicBezTo>
                    <a:pt x="1075" y="1"/>
                    <a:pt x="1067" y="1"/>
                    <a:pt x="1059" y="1"/>
                  </a:cubicBezTo>
                  <a:cubicBezTo>
                    <a:pt x="358" y="1"/>
                    <a:pt x="1" y="848"/>
                    <a:pt x="504" y="1338"/>
                  </a:cubicBezTo>
                  <a:cubicBezTo>
                    <a:pt x="662" y="1501"/>
                    <a:pt x="858" y="1574"/>
                    <a:pt x="1051" y="1574"/>
                  </a:cubicBezTo>
                  <a:cubicBezTo>
                    <a:pt x="1453" y="1574"/>
                    <a:pt x="1840" y="1257"/>
                    <a:pt x="1840" y="782"/>
                  </a:cubicBezTo>
                  <a:cubicBezTo>
                    <a:pt x="1840" y="353"/>
                    <a:pt x="1509" y="1"/>
                    <a:pt x="1083"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7"/>
            <p:cNvSpPr/>
            <p:nvPr/>
          </p:nvSpPr>
          <p:spPr>
            <a:xfrm>
              <a:off x="3101349" y="4619838"/>
              <a:ext cx="42205" cy="36084"/>
            </a:xfrm>
            <a:custGeom>
              <a:rect b="b" l="l" r="r" t="t"/>
              <a:pathLst>
                <a:path extrusionOk="0" h="1574" w="1841">
                  <a:moveTo>
                    <a:pt x="1083" y="1"/>
                  </a:moveTo>
                  <a:cubicBezTo>
                    <a:pt x="1075" y="1"/>
                    <a:pt x="1068" y="1"/>
                    <a:pt x="1060" y="1"/>
                  </a:cubicBezTo>
                  <a:cubicBezTo>
                    <a:pt x="358" y="1"/>
                    <a:pt x="1" y="848"/>
                    <a:pt x="504" y="1338"/>
                  </a:cubicBezTo>
                  <a:cubicBezTo>
                    <a:pt x="662" y="1501"/>
                    <a:pt x="858" y="1574"/>
                    <a:pt x="1051" y="1574"/>
                  </a:cubicBezTo>
                  <a:cubicBezTo>
                    <a:pt x="1453" y="1574"/>
                    <a:pt x="1841" y="1257"/>
                    <a:pt x="1841" y="782"/>
                  </a:cubicBezTo>
                  <a:cubicBezTo>
                    <a:pt x="1841" y="353"/>
                    <a:pt x="1509" y="1"/>
                    <a:pt x="1083"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7"/>
            <p:cNvSpPr/>
            <p:nvPr/>
          </p:nvSpPr>
          <p:spPr>
            <a:xfrm>
              <a:off x="3292523" y="4619861"/>
              <a:ext cx="42503" cy="36061"/>
            </a:xfrm>
            <a:custGeom>
              <a:rect b="b" l="l" r="r" t="t"/>
              <a:pathLst>
                <a:path extrusionOk="0" h="1573" w="1854">
                  <a:moveTo>
                    <a:pt x="1059" y="0"/>
                  </a:moveTo>
                  <a:cubicBezTo>
                    <a:pt x="357" y="0"/>
                    <a:pt x="0" y="847"/>
                    <a:pt x="503" y="1337"/>
                  </a:cubicBezTo>
                  <a:cubicBezTo>
                    <a:pt x="666" y="1500"/>
                    <a:pt x="865" y="1573"/>
                    <a:pt x="1059" y="1573"/>
                  </a:cubicBezTo>
                  <a:cubicBezTo>
                    <a:pt x="1466" y="1573"/>
                    <a:pt x="1853" y="1256"/>
                    <a:pt x="1853" y="781"/>
                  </a:cubicBezTo>
                  <a:cubicBezTo>
                    <a:pt x="1853" y="344"/>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7"/>
            <p:cNvSpPr/>
            <p:nvPr/>
          </p:nvSpPr>
          <p:spPr>
            <a:xfrm>
              <a:off x="3484063" y="4619838"/>
              <a:ext cx="42113" cy="36084"/>
            </a:xfrm>
            <a:custGeom>
              <a:rect b="b" l="l" r="r" t="t"/>
              <a:pathLst>
                <a:path extrusionOk="0" h="1574" w="1837">
                  <a:moveTo>
                    <a:pt x="1078" y="1"/>
                  </a:moveTo>
                  <a:cubicBezTo>
                    <a:pt x="1071" y="1"/>
                    <a:pt x="1063" y="1"/>
                    <a:pt x="1055" y="1"/>
                  </a:cubicBezTo>
                  <a:cubicBezTo>
                    <a:pt x="1050" y="1"/>
                    <a:pt x="1045" y="1"/>
                    <a:pt x="1039" y="1"/>
                  </a:cubicBezTo>
                  <a:cubicBezTo>
                    <a:pt x="336" y="1"/>
                    <a:pt x="0" y="852"/>
                    <a:pt x="486" y="1338"/>
                  </a:cubicBezTo>
                  <a:cubicBezTo>
                    <a:pt x="649" y="1501"/>
                    <a:pt x="848" y="1574"/>
                    <a:pt x="1043" y="1574"/>
                  </a:cubicBezTo>
                  <a:cubicBezTo>
                    <a:pt x="1449" y="1574"/>
                    <a:pt x="1836" y="1257"/>
                    <a:pt x="1836" y="782"/>
                  </a:cubicBezTo>
                  <a:cubicBezTo>
                    <a:pt x="1836" y="353"/>
                    <a:pt x="1492" y="1"/>
                    <a:pt x="1078"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7"/>
            <p:cNvSpPr/>
            <p:nvPr/>
          </p:nvSpPr>
          <p:spPr>
            <a:xfrm>
              <a:off x="1380351" y="4811310"/>
              <a:ext cx="42182" cy="36244"/>
            </a:xfrm>
            <a:custGeom>
              <a:rect b="b" l="l" r="r" t="t"/>
              <a:pathLst>
                <a:path extrusionOk="0" h="1581" w="1840">
                  <a:moveTo>
                    <a:pt x="1059" y="1"/>
                  </a:moveTo>
                  <a:cubicBezTo>
                    <a:pt x="344" y="1"/>
                    <a:pt x="0" y="848"/>
                    <a:pt x="490" y="1351"/>
                  </a:cubicBezTo>
                  <a:cubicBezTo>
                    <a:pt x="653" y="1509"/>
                    <a:pt x="851" y="1580"/>
                    <a:pt x="1046" y="1580"/>
                  </a:cubicBezTo>
                  <a:cubicBezTo>
                    <a:pt x="1452" y="1580"/>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7"/>
            <p:cNvSpPr/>
            <p:nvPr/>
          </p:nvSpPr>
          <p:spPr>
            <a:xfrm>
              <a:off x="1571502" y="4811310"/>
              <a:ext cx="42205" cy="36244"/>
            </a:xfrm>
            <a:custGeom>
              <a:rect b="b" l="l" r="r" t="t"/>
              <a:pathLst>
                <a:path extrusionOk="0" h="1581" w="1841">
                  <a:moveTo>
                    <a:pt x="1059" y="1"/>
                  </a:moveTo>
                  <a:cubicBezTo>
                    <a:pt x="358" y="1"/>
                    <a:pt x="1" y="848"/>
                    <a:pt x="503" y="1351"/>
                  </a:cubicBezTo>
                  <a:cubicBezTo>
                    <a:pt x="662" y="1509"/>
                    <a:pt x="858" y="1580"/>
                    <a:pt x="1050" y="1580"/>
                  </a:cubicBezTo>
                  <a:cubicBezTo>
                    <a:pt x="1453" y="1580"/>
                    <a:pt x="1840" y="1269"/>
                    <a:pt x="1840" y="795"/>
                  </a:cubicBezTo>
                  <a:cubicBezTo>
                    <a:pt x="1840" y="358"/>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7"/>
            <p:cNvSpPr/>
            <p:nvPr/>
          </p:nvSpPr>
          <p:spPr>
            <a:xfrm>
              <a:off x="1762653" y="4811310"/>
              <a:ext cx="42503" cy="36382"/>
            </a:xfrm>
            <a:custGeom>
              <a:rect b="b" l="l" r="r" t="t"/>
              <a:pathLst>
                <a:path extrusionOk="0" h="1587" w="1854">
                  <a:moveTo>
                    <a:pt x="1060" y="1"/>
                  </a:moveTo>
                  <a:cubicBezTo>
                    <a:pt x="358" y="1"/>
                    <a:pt x="1" y="861"/>
                    <a:pt x="504" y="1351"/>
                  </a:cubicBezTo>
                  <a:cubicBezTo>
                    <a:pt x="667" y="1514"/>
                    <a:pt x="865" y="1586"/>
                    <a:pt x="1060" y="1586"/>
                  </a:cubicBezTo>
                  <a:cubicBezTo>
                    <a:pt x="1466" y="1586"/>
                    <a:pt x="1854" y="1269"/>
                    <a:pt x="1854" y="795"/>
                  </a:cubicBezTo>
                  <a:cubicBezTo>
                    <a:pt x="1854" y="358"/>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7"/>
            <p:cNvSpPr/>
            <p:nvPr/>
          </p:nvSpPr>
          <p:spPr>
            <a:xfrm>
              <a:off x="1953826" y="4811310"/>
              <a:ext cx="42480" cy="36382"/>
            </a:xfrm>
            <a:custGeom>
              <a:rect b="b" l="l" r="r" t="t"/>
              <a:pathLst>
                <a:path extrusionOk="0" h="1587" w="1853">
                  <a:moveTo>
                    <a:pt x="1059" y="1"/>
                  </a:moveTo>
                  <a:cubicBezTo>
                    <a:pt x="357" y="1"/>
                    <a:pt x="0" y="861"/>
                    <a:pt x="503" y="1351"/>
                  </a:cubicBezTo>
                  <a:cubicBezTo>
                    <a:pt x="666" y="1514"/>
                    <a:pt x="865" y="1586"/>
                    <a:pt x="1059" y="1586"/>
                  </a:cubicBezTo>
                  <a:cubicBezTo>
                    <a:pt x="1466" y="1586"/>
                    <a:pt x="1853" y="1269"/>
                    <a:pt x="1853" y="795"/>
                  </a:cubicBezTo>
                  <a:cubicBezTo>
                    <a:pt x="1853" y="358"/>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7"/>
            <p:cNvSpPr/>
            <p:nvPr/>
          </p:nvSpPr>
          <p:spPr>
            <a:xfrm>
              <a:off x="2145275" y="4811310"/>
              <a:ext cx="42205" cy="36244"/>
            </a:xfrm>
            <a:custGeom>
              <a:rect b="b" l="l" r="r" t="t"/>
              <a:pathLst>
                <a:path extrusionOk="0" h="1581" w="1841">
                  <a:moveTo>
                    <a:pt x="1059" y="1"/>
                  </a:moveTo>
                  <a:cubicBezTo>
                    <a:pt x="358" y="1"/>
                    <a:pt x="0" y="848"/>
                    <a:pt x="503" y="1351"/>
                  </a:cubicBezTo>
                  <a:cubicBezTo>
                    <a:pt x="662" y="1509"/>
                    <a:pt x="858" y="1580"/>
                    <a:pt x="1050" y="1580"/>
                  </a:cubicBezTo>
                  <a:cubicBezTo>
                    <a:pt x="1453" y="1580"/>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7"/>
            <p:cNvSpPr/>
            <p:nvPr/>
          </p:nvSpPr>
          <p:spPr>
            <a:xfrm>
              <a:off x="2336426" y="4811310"/>
              <a:ext cx="42205" cy="36244"/>
            </a:xfrm>
            <a:custGeom>
              <a:rect b="b" l="l" r="r" t="t"/>
              <a:pathLst>
                <a:path extrusionOk="0" h="1581" w="1841">
                  <a:moveTo>
                    <a:pt x="1060" y="1"/>
                  </a:moveTo>
                  <a:cubicBezTo>
                    <a:pt x="358" y="1"/>
                    <a:pt x="1" y="848"/>
                    <a:pt x="504" y="1351"/>
                  </a:cubicBezTo>
                  <a:cubicBezTo>
                    <a:pt x="662" y="1509"/>
                    <a:pt x="858" y="1580"/>
                    <a:pt x="1050" y="1580"/>
                  </a:cubicBezTo>
                  <a:cubicBezTo>
                    <a:pt x="1453" y="1580"/>
                    <a:pt x="1840" y="1269"/>
                    <a:pt x="1840" y="795"/>
                  </a:cubicBezTo>
                  <a:cubicBezTo>
                    <a:pt x="1840" y="358"/>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7"/>
            <p:cNvSpPr/>
            <p:nvPr/>
          </p:nvSpPr>
          <p:spPr>
            <a:xfrm>
              <a:off x="2527897" y="4811310"/>
              <a:ext cx="42182" cy="36244"/>
            </a:xfrm>
            <a:custGeom>
              <a:rect b="b" l="l" r="r" t="t"/>
              <a:pathLst>
                <a:path extrusionOk="0" h="1581" w="1840">
                  <a:moveTo>
                    <a:pt x="1046" y="1"/>
                  </a:moveTo>
                  <a:cubicBezTo>
                    <a:pt x="344" y="1"/>
                    <a:pt x="0" y="848"/>
                    <a:pt x="490" y="1351"/>
                  </a:cubicBezTo>
                  <a:cubicBezTo>
                    <a:pt x="653" y="1509"/>
                    <a:pt x="851" y="1580"/>
                    <a:pt x="1046" y="1580"/>
                  </a:cubicBezTo>
                  <a:cubicBezTo>
                    <a:pt x="1452" y="1580"/>
                    <a:pt x="1840" y="1269"/>
                    <a:pt x="1840" y="795"/>
                  </a:cubicBezTo>
                  <a:cubicBezTo>
                    <a:pt x="1840" y="358"/>
                    <a:pt x="1483" y="1"/>
                    <a:pt x="104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7"/>
            <p:cNvSpPr/>
            <p:nvPr/>
          </p:nvSpPr>
          <p:spPr>
            <a:xfrm>
              <a:off x="2719048" y="4811310"/>
              <a:ext cx="42205" cy="36244"/>
            </a:xfrm>
            <a:custGeom>
              <a:rect b="b" l="l" r="r" t="t"/>
              <a:pathLst>
                <a:path extrusionOk="0" h="1581" w="1841">
                  <a:moveTo>
                    <a:pt x="1046" y="1"/>
                  </a:moveTo>
                  <a:cubicBezTo>
                    <a:pt x="345" y="1"/>
                    <a:pt x="0" y="848"/>
                    <a:pt x="490" y="1351"/>
                  </a:cubicBezTo>
                  <a:cubicBezTo>
                    <a:pt x="653" y="1509"/>
                    <a:pt x="852" y="1580"/>
                    <a:pt x="1046" y="1580"/>
                  </a:cubicBezTo>
                  <a:cubicBezTo>
                    <a:pt x="1453" y="1580"/>
                    <a:pt x="1840" y="1269"/>
                    <a:pt x="1840" y="795"/>
                  </a:cubicBezTo>
                  <a:cubicBezTo>
                    <a:pt x="1840" y="358"/>
                    <a:pt x="1483" y="1"/>
                    <a:pt x="104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7"/>
            <p:cNvSpPr/>
            <p:nvPr/>
          </p:nvSpPr>
          <p:spPr>
            <a:xfrm>
              <a:off x="2910199" y="4811310"/>
              <a:ext cx="42205" cy="36244"/>
            </a:xfrm>
            <a:custGeom>
              <a:rect b="b" l="l" r="r" t="t"/>
              <a:pathLst>
                <a:path extrusionOk="0" h="1581" w="1841">
                  <a:moveTo>
                    <a:pt x="1059" y="1"/>
                  </a:moveTo>
                  <a:cubicBezTo>
                    <a:pt x="358" y="1"/>
                    <a:pt x="1" y="848"/>
                    <a:pt x="504" y="1351"/>
                  </a:cubicBezTo>
                  <a:cubicBezTo>
                    <a:pt x="662" y="1509"/>
                    <a:pt x="858" y="1580"/>
                    <a:pt x="1050" y="1580"/>
                  </a:cubicBezTo>
                  <a:cubicBezTo>
                    <a:pt x="1453" y="1580"/>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7"/>
            <p:cNvSpPr/>
            <p:nvPr/>
          </p:nvSpPr>
          <p:spPr>
            <a:xfrm>
              <a:off x="3101349" y="4811310"/>
              <a:ext cx="42205" cy="36244"/>
            </a:xfrm>
            <a:custGeom>
              <a:rect b="b" l="l" r="r" t="t"/>
              <a:pathLst>
                <a:path extrusionOk="0" h="1581" w="1841">
                  <a:moveTo>
                    <a:pt x="1060" y="1"/>
                  </a:moveTo>
                  <a:cubicBezTo>
                    <a:pt x="358" y="1"/>
                    <a:pt x="1" y="848"/>
                    <a:pt x="504" y="1351"/>
                  </a:cubicBezTo>
                  <a:cubicBezTo>
                    <a:pt x="662" y="1509"/>
                    <a:pt x="858" y="1580"/>
                    <a:pt x="1051" y="1580"/>
                  </a:cubicBezTo>
                  <a:cubicBezTo>
                    <a:pt x="1453" y="1580"/>
                    <a:pt x="1841" y="1269"/>
                    <a:pt x="1841" y="795"/>
                  </a:cubicBezTo>
                  <a:cubicBezTo>
                    <a:pt x="1841" y="358"/>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7"/>
            <p:cNvSpPr/>
            <p:nvPr/>
          </p:nvSpPr>
          <p:spPr>
            <a:xfrm>
              <a:off x="3292523" y="4811310"/>
              <a:ext cx="42503" cy="36382"/>
            </a:xfrm>
            <a:custGeom>
              <a:rect b="b" l="l" r="r" t="t"/>
              <a:pathLst>
                <a:path extrusionOk="0" h="1587" w="1854">
                  <a:moveTo>
                    <a:pt x="1059" y="1"/>
                  </a:moveTo>
                  <a:cubicBezTo>
                    <a:pt x="357" y="1"/>
                    <a:pt x="0" y="861"/>
                    <a:pt x="503" y="1351"/>
                  </a:cubicBezTo>
                  <a:cubicBezTo>
                    <a:pt x="666" y="1514"/>
                    <a:pt x="865" y="1586"/>
                    <a:pt x="1059" y="1586"/>
                  </a:cubicBezTo>
                  <a:cubicBezTo>
                    <a:pt x="1466" y="1586"/>
                    <a:pt x="1853" y="1269"/>
                    <a:pt x="1853" y="795"/>
                  </a:cubicBezTo>
                  <a:cubicBezTo>
                    <a:pt x="1853" y="358"/>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7"/>
            <p:cNvSpPr/>
            <p:nvPr/>
          </p:nvSpPr>
          <p:spPr>
            <a:xfrm>
              <a:off x="3483972" y="4811310"/>
              <a:ext cx="42205" cy="36382"/>
            </a:xfrm>
            <a:custGeom>
              <a:rect b="b" l="l" r="r" t="t"/>
              <a:pathLst>
                <a:path extrusionOk="0" h="1587" w="1841">
                  <a:moveTo>
                    <a:pt x="1059" y="1"/>
                  </a:moveTo>
                  <a:cubicBezTo>
                    <a:pt x="345" y="1"/>
                    <a:pt x="1" y="861"/>
                    <a:pt x="490" y="1351"/>
                  </a:cubicBezTo>
                  <a:cubicBezTo>
                    <a:pt x="653" y="1514"/>
                    <a:pt x="852" y="1586"/>
                    <a:pt x="1047" y="1586"/>
                  </a:cubicBezTo>
                  <a:cubicBezTo>
                    <a:pt x="1453" y="1586"/>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7"/>
            <p:cNvSpPr/>
            <p:nvPr/>
          </p:nvSpPr>
          <p:spPr>
            <a:xfrm>
              <a:off x="1380351" y="5003080"/>
              <a:ext cx="42182" cy="36221"/>
            </a:xfrm>
            <a:custGeom>
              <a:rect b="b" l="l" r="r" t="t"/>
              <a:pathLst>
                <a:path extrusionOk="0" h="1580" w="1840">
                  <a:moveTo>
                    <a:pt x="1059" y="0"/>
                  </a:moveTo>
                  <a:cubicBezTo>
                    <a:pt x="344" y="0"/>
                    <a:pt x="0" y="847"/>
                    <a:pt x="490" y="1350"/>
                  </a:cubicBezTo>
                  <a:cubicBezTo>
                    <a:pt x="653" y="1509"/>
                    <a:pt x="851" y="1580"/>
                    <a:pt x="1046" y="1580"/>
                  </a:cubicBezTo>
                  <a:cubicBezTo>
                    <a:pt x="1452" y="1580"/>
                    <a:pt x="1840" y="1269"/>
                    <a:pt x="1840" y="794"/>
                  </a:cubicBezTo>
                  <a:cubicBezTo>
                    <a:pt x="1840" y="358"/>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7"/>
            <p:cNvSpPr/>
            <p:nvPr/>
          </p:nvSpPr>
          <p:spPr>
            <a:xfrm>
              <a:off x="1571502" y="5003080"/>
              <a:ext cx="42205" cy="36221"/>
            </a:xfrm>
            <a:custGeom>
              <a:rect b="b" l="l" r="r" t="t"/>
              <a:pathLst>
                <a:path extrusionOk="0" h="1580" w="1841">
                  <a:moveTo>
                    <a:pt x="1059" y="0"/>
                  </a:moveTo>
                  <a:cubicBezTo>
                    <a:pt x="358" y="0"/>
                    <a:pt x="1" y="847"/>
                    <a:pt x="503" y="1350"/>
                  </a:cubicBezTo>
                  <a:cubicBezTo>
                    <a:pt x="662" y="1509"/>
                    <a:pt x="858" y="1580"/>
                    <a:pt x="1050" y="1580"/>
                  </a:cubicBezTo>
                  <a:cubicBezTo>
                    <a:pt x="1453" y="1580"/>
                    <a:pt x="1840" y="1269"/>
                    <a:pt x="1840" y="794"/>
                  </a:cubicBezTo>
                  <a:cubicBezTo>
                    <a:pt x="1840" y="358"/>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7"/>
            <p:cNvSpPr/>
            <p:nvPr/>
          </p:nvSpPr>
          <p:spPr>
            <a:xfrm>
              <a:off x="1762653" y="5003080"/>
              <a:ext cx="42503" cy="36221"/>
            </a:xfrm>
            <a:custGeom>
              <a:rect b="b" l="l" r="r" t="t"/>
              <a:pathLst>
                <a:path extrusionOk="0" h="1580" w="1854">
                  <a:moveTo>
                    <a:pt x="1060" y="0"/>
                  </a:moveTo>
                  <a:cubicBezTo>
                    <a:pt x="358" y="0"/>
                    <a:pt x="1" y="847"/>
                    <a:pt x="504" y="1350"/>
                  </a:cubicBezTo>
                  <a:cubicBezTo>
                    <a:pt x="666" y="1509"/>
                    <a:pt x="865" y="1580"/>
                    <a:pt x="1060" y="1580"/>
                  </a:cubicBezTo>
                  <a:cubicBezTo>
                    <a:pt x="1466" y="1580"/>
                    <a:pt x="1854" y="1269"/>
                    <a:pt x="1854" y="794"/>
                  </a:cubicBezTo>
                  <a:cubicBezTo>
                    <a:pt x="1854" y="358"/>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7"/>
            <p:cNvSpPr/>
            <p:nvPr/>
          </p:nvSpPr>
          <p:spPr>
            <a:xfrm>
              <a:off x="1953826" y="5003080"/>
              <a:ext cx="42480" cy="36359"/>
            </a:xfrm>
            <a:custGeom>
              <a:rect b="b" l="l" r="r" t="t"/>
              <a:pathLst>
                <a:path extrusionOk="0" h="1586" w="1853">
                  <a:moveTo>
                    <a:pt x="1059" y="0"/>
                  </a:moveTo>
                  <a:cubicBezTo>
                    <a:pt x="357" y="0"/>
                    <a:pt x="0" y="847"/>
                    <a:pt x="503" y="1350"/>
                  </a:cubicBezTo>
                  <a:cubicBezTo>
                    <a:pt x="666" y="1513"/>
                    <a:pt x="865" y="1586"/>
                    <a:pt x="1059" y="1586"/>
                  </a:cubicBezTo>
                  <a:cubicBezTo>
                    <a:pt x="1466" y="1586"/>
                    <a:pt x="1853" y="1269"/>
                    <a:pt x="1853" y="794"/>
                  </a:cubicBezTo>
                  <a:cubicBezTo>
                    <a:pt x="1853" y="358"/>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7"/>
            <p:cNvSpPr/>
            <p:nvPr/>
          </p:nvSpPr>
          <p:spPr>
            <a:xfrm>
              <a:off x="2145275" y="5003080"/>
              <a:ext cx="42205" cy="36221"/>
            </a:xfrm>
            <a:custGeom>
              <a:rect b="b" l="l" r="r" t="t"/>
              <a:pathLst>
                <a:path extrusionOk="0" h="1580" w="1841">
                  <a:moveTo>
                    <a:pt x="1059" y="0"/>
                  </a:moveTo>
                  <a:cubicBezTo>
                    <a:pt x="358" y="0"/>
                    <a:pt x="0" y="847"/>
                    <a:pt x="503" y="1350"/>
                  </a:cubicBezTo>
                  <a:cubicBezTo>
                    <a:pt x="662" y="1509"/>
                    <a:pt x="858" y="1580"/>
                    <a:pt x="1050" y="1580"/>
                  </a:cubicBezTo>
                  <a:cubicBezTo>
                    <a:pt x="1453" y="1580"/>
                    <a:pt x="1840" y="1269"/>
                    <a:pt x="1840" y="794"/>
                  </a:cubicBezTo>
                  <a:cubicBezTo>
                    <a:pt x="1840" y="358"/>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7"/>
            <p:cNvSpPr/>
            <p:nvPr/>
          </p:nvSpPr>
          <p:spPr>
            <a:xfrm>
              <a:off x="2336426" y="5003080"/>
              <a:ext cx="42205" cy="36221"/>
            </a:xfrm>
            <a:custGeom>
              <a:rect b="b" l="l" r="r" t="t"/>
              <a:pathLst>
                <a:path extrusionOk="0" h="1580" w="1841">
                  <a:moveTo>
                    <a:pt x="1060" y="0"/>
                  </a:moveTo>
                  <a:cubicBezTo>
                    <a:pt x="358" y="0"/>
                    <a:pt x="1" y="847"/>
                    <a:pt x="504" y="1350"/>
                  </a:cubicBezTo>
                  <a:cubicBezTo>
                    <a:pt x="662" y="1509"/>
                    <a:pt x="858" y="1580"/>
                    <a:pt x="1050" y="1580"/>
                  </a:cubicBezTo>
                  <a:cubicBezTo>
                    <a:pt x="1453" y="1580"/>
                    <a:pt x="1840" y="1269"/>
                    <a:pt x="1840" y="794"/>
                  </a:cubicBezTo>
                  <a:cubicBezTo>
                    <a:pt x="1840" y="358"/>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7"/>
            <p:cNvSpPr/>
            <p:nvPr/>
          </p:nvSpPr>
          <p:spPr>
            <a:xfrm>
              <a:off x="2527897" y="5003080"/>
              <a:ext cx="42182" cy="36221"/>
            </a:xfrm>
            <a:custGeom>
              <a:rect b="b" l="l" r="r" t="t"/>
              <a:pathLst>
                <a:path extrusionOk="0" h="1580" w="1840">
                  <a:moveTo>
                    <a:pt x="1046" y="0"/>
                  </a:moveTo>
                  <a:cubicBezTo>
                    <a:pt x="344" y="0"/>
                    <a:pt x="0" y="847"/>
                    <a:pt x="490" y="1350"/>
                  </a:cubicBezTo>
                  <a:cubicBezTo>
                    <a:pt x="653" y="1509"/>
                    <a:pt x="851" y="1580"/>
                    <a:pt x="1046" y="1580"/>
                  </a:cubicBezTo>
                  <a:cubicBezTo>
                    <a:pt x="1452" y="1580"/>
                    <a:pt x="1840" y="1269"/>
                    <a:pt x="1840" y="794"/>
                  </a:cubicBezTo>
                  <a:cubicBezTo>
                    <a:pt x="1840" y="358"/>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7"/>
            <p:cNvSpPr/>
            <p:nvPr/>
          </p:nvSpPr>
          <p:spPr>
            <a:xfrm>
              <a:off x="2719048" y="5003080"/>
              <a:ext cx="42205" cy="36221"/>
            </a:xfrm>
            <a:custGeom>
              <a:rect b="b" l="l" r="r" t="t"/>
              <a:pathLst>
                <a:path extrusionOk="0" h="1580" w="1841">
                  <a:moveTo>
                    <a:pt x="1046" y="0"/>
                  </a:moveTo>
                  <a:cubicBezTo>
                    <a:pt x="345" y="0"/>
                    <a:pt x="0" y="847"/>
                    <a:pt x="490" y="1350"/>
                  </a:cubicBezTo>
                  <a:cubicBezTo>
                    <a:pt x="653" y="1509"/>
                    <a:pt x="852" y="1580"/>
                    <a:pt x="1046" y="1580"/>
                  </a:cubicBezTo>
                  <a:cubicBezTo>
                    <a:pt x="1453" y="1580"/>
                    <a:pt x="1840" y="1269"/>
                    <a:pt x="1840" y="794"/>
                  </a:cubicBezTo>
                  <a:cubicBezTo>
                    <a:pt x="1840" y="358"/>
                    <a:pt x="1483" y="0"/>
                    <a:pt x="1046"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7"/>
            <p:cNvSpPr/>
            <p:nvPr/>
          </p:nvSpPr>
          <p:spPr>
            <a:xfrm>
              <a:off x="2910199" y="5003080"/>
              <a:ext cx="42205" cy="36221"/>
            </a:xfrm>
            <a:custGeom>
              <a:rect b="b" l="l" r="r" t="t"/>
              <a:pathLst>
                <a:path extrusionOk="0" h="1580" w="1841">
                  <a:moveTo>
                    <a:pt x="1059" y="0"/>
                  </a:moveTo>
                  <a:cubicBezTo>
                    <a:pt x="358" y="0"/>
                    <a:pt x="1" y="847"/>
                    <a:pt x="504" y="1350"/>
                  </a:cubicBezTo>
                  <a:cubicBezTo>
                    <a:pt x="662" y="1509"/>
                    <a:pt x="858" y="1580"/>
                    <a:pt x="1050" y="1580"/>
                  </a:cubicBezTo>
                  <a:cubicBezTo>
                    <a:pt x="1453" y="1580"/>
                    <a:pt x="1840" y="1269"/>
                    <a:pt x="1840" y="794"/>
                  </a:cubicBezTo>
                  <a:cubicBezTo>
                    <a:pt x="1840" y="358"/>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7"/>
            <p:cNvSpPr/>
            <p:nvPr/>
          </p:nvSpPr>
          <p:spPr>
            <a:xfrm>
              <a:off x="3101349" y="5003080"/>
              <a:ext cx="42205" cy="36221"/>
            </a:xfrm>
            <a:custGeom>
              <a:rect b="b" l="l" r="r" t="t"/>
              <a:pathLst>
                <a:path extrusionOk="0" h="1580" w="1841">
                  <a:moveTo>
                    <a:pt x="1060" y="0"/>
                  </a:moveTo>
                  <a:cubicBezTo>
                    <a:pt x="358" y="0"/>
                    <a:pt x="1" y="847"/>
                    <a:pt x="504" y="1350"/>
                  </a:cubicBezTo>
                  <a:cubicBezTo>
                    <a:pt x="662" y="1509"/>
                    <a:pt x="858" y="1580"/>
                    <a:pt x="1051" y="1580"/>
                  </a:cubicBezTo>
                  <a:cubicBezTo>
                    <a:pt x="1453" y="1580"/>
                    <a:pt x="1841" y="1269"/>
                    <a:pt x="1841" y="794"/>
                  </a:cubicBezTo>
                  <a:cubicBezTo>
                    <a:pt x="1841" y="358"/>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7"/>
            <p:cNvSpPr/>
            <p:nvPr/>
          </p:nvSpPr>
          <p:spPr>
            <a:xfrm>
              <a:off x="3292523" y="5003080"/>
              <a:ext cx="42503" cy="36221"/>
            </a:xfrm>
            <a:custGeom>
              <a:rect b="b" l="l" r="r" t="t"/>
              <a:pathLst>
                <a:path extrusionOk="0" h="1580" w="1854">
                  <a:moveTo>
                    <a:pt x="1059" y="0"/>
                  </a:moveTo>
                  <a:cubicBezTo>
                    <a:pt x="357" y="0"/>
                    <a:pt x="0" y="847"/>
                    <a:pt x="503" y="1350"/>
                  </a:cubicBezTo>
                  <a:cubicBezTo>
                    <a:pt x="666" y="1509"/>
                    <a:pt x="865" y="1580"/>
                    <a:pt x="1059" y="1580"/>
                  </a:cubicBezTo>
                  <a:cubicBezTo>
                    <a:pt x="1465" y="1580"/>
                    <a:pt x="1853" y="1269"/>
                    <a:pt x="1853" y="794"/>
                  </a:cubicBezTo>
                  <a:cubicBezTo>
                    <a:pt x="1853" y="358"/>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7"/>
            <p:cNvSpPr/>
            <p:nvPr/>
          </p:nvSpPr>
          <p:spPr>
            <a:xfrm>
              <a:off x="3483972" y="5003080"/>
              <a:ext cx="42205" cy="36359"/>
            </a:xfrm>
            <a:custGeom>
              <a:rect b="b" l="l" r="r" t="t"/>
              <a:pathLst>
                <a:path extrusionOk="0" h="1586" w="1841">
                  <a:moveTo>
                    <a:pt x="1059" y="0"/>
                  </a:moveTo>
                  <a:cubicBezTo>
                    <a:pt x="345" y="0"/>
                    <a:pt x="1" y="847"/>
                    <a:pt x="490" y="1350"/>
                  </a:cubicBezTo>
                  <a:cubicBezTo>
                    <a:pt x="653" y="1513"/>
                    <a:pt x="852" y="1586"/>
                    <a:pt x="1047" y="1586"/>
                  </a:cubicBezTo>
                  <a:cubicBezTo>
                    <a:pt x="1453" y="1586"/>
                    <a:pt x="1840" y="1269"/>
                    <a:pt x="1840" y="794"/>
                  </a:cubicBezTo>
                  <a:cubicBezTo>
                    <a:pt x="1840" y="358"/>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7"/>
            <p:cNvSpPr/>
            <p:nvPr/>
          </p:nvSpPr>
          <p:spPr>
            <a:xfrm>
              <a:off x="3675097" y="4236345"/>
              <a:ext cx="42205" cy="36221"/>
            </a:xfrm>
            <a:custGeom>
              <a:rect b="b" l="l" r="r" t="t"/>
              <a:pathLst>
                <a:path extrusionOk="0" h="1580" w="1841">
                  <a:moveTo>
                    <a:pt x="1059" y="0"/>
                  </a:moveTo>
                  <a:cubicBezTo>
                    <a:pt x="345" y="0"/>
                    <a:pt x="1" y="847"/>
                    <a:pt x="490" y="1350"/>
                  </a:cubicBezTo>
                  <a:cubicBezTo>
                    <a:pt x="653" y="1508"/>
                    <a:pt x="852" y="1580"/>
                    <a:pt x="1046" y="1580"/>
                  </a:cubicBezTo>
                  <a:cubicBezTo>
                    <a:pt x="1453" y="1580"/>
                    <a:pt x="1840" y="1269"/>
                    <a:pt x="1840" y="794"/>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7"/>
            <p:cNvSpPr/>
            <p:nvPr/>
          </p:nvSpPr>
          <p:spPr>
            <a:xfrm>
              <a:off x="3675097" y="4428092"/>
              <a:ext cx="42205" cy="36176"/>
            </a:xfrm>
            <a:custGeom>
              <a:rect b="b" l="l" r="r" t="t"/>
              <a:pathLst>
                <a:path extrusionOk="0" h="1578" w="1841">
                  <a:moveTo>
                    <a:pt x="1059" y="1"/>
                  </a:moveTo>
                  <a:cubicBezTo>
                    <a:pt x="345" y="1"/>
                    <a:pt x="1" y="848"/>
                    <a:pt x="490" y="1351"/>
                  </a:cubicBezTo>
                  <a:cubicBezTo>
                    <a:pt x="651" y="1507"/>
                    <a:pt x="847" y="1577"/>
                    <a:pt x="1039" y="1577"/>
                  </a:cubicBezTo>
                  <a:cubicBezTo>
                    <a:pt x="1448" y="1577"/>
                    <a:pt x="1840" y="1259"/>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7"/>
            <p:cNvSpPr/>
            <p:nvPr/>
          </p:nvSpPr>
          <p:spPr>
            <a:xfrm>
              <a:off x="3675188" y="4619838"/>
              <a:ext cx="42113" cy="36084"/>
            </a:xfrm>
            <a:custGeom>
              <a:rect b="b" l="l" r="r" t="t"/>
              <a:pathLst>
                <a:path extrusionOk="0" h="1574" w="1837">
                  <a:moveTo>
                    <a:pt x="1078" y="1"/>
                  </a:moveTo>
                  <a:cubicBezTo>
                    <a:pt x="1071" y="1"/>
                    <a:pt x="1063" y="1"/>
                    <a:pt x="1055" y="1"/>
                  </a:cubicBezTo>
                  <a:cubicBezTo>
                    <a:pt x="1050" y="1"/>
                    <a:pt x="1045" y="1"/>
                    <a:pt x="1039" y="1"/>
                  </a:cubicBezTo>
                  <a:cubicBezTo>
                    <a:pt x="336" y="1"/>
                    <a:pt x="0" y="852"/>
                    <a:pt x="486" y="1338"/>
                  </a:cubicBezTo>
                  <a:cubicBezTo>
                    <a:pt x="649" y="1501"/>
                    <a:pt x="848" y="1574"/>
                    <a:pt x="1043" y="1574"/>
                  </a:cubicBezTo>
                  <a:cubicBezTo>
                    <a:pt x="1449" y="1574"/>
                    <a:pt x="1836" y="1257"/>
                    <a:pt x="1836" y="782"/>
                  </a:cubicBezTo>
                  <a:cubicBezTo>
                    <a:pt x="1836" y="353"/>
                    <a:pt x="1492" y="1"/>
                    <a:pt x="1078"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7"/>
            <p:cNvSpPr/>
            <p:nvPr/>
          </p:nvSpPr>
          <p:spPr>
            <a:xfrm>
              <a:off x="3675097" y="4811310"/>
              <a:ext cx="42205" cy="36382"/>
            </a:xfrm>
            <a:custGeom>
              <a:rect b="b" l="l" r="r" t="t"/>
              <a:pathLst>
                <a:path extrusionOk="0" h="1587" w="1841">
                  <a:moveTo>
                    <a:pt x="1059" y="1"/>
                  </a:moveTo>
                  <a:cubicBezTo>
                    <a:pt x="345" y="1"/>
                    <a:pt x="1" y="861"/>
                    <a:pt x="490" y="1351"/>
                  </a:cubicBezTo>
                  <a:cubicBezTo>
                    <a:pt x="653" y="1514"/>
                    <a:pt x="852" y="1586"/>
                    <a:pt x="1047" y="1586"/>
                  </a:cubicBezTo>
                  <a:cubicBezTo>
                    <a:pt x="1453" y="1586"/>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7"/>
            <p:cNvSpPr/>
            <p:nvPr/>
          </p:nvSpPr>
          <p:spPr>
            <a:xfrm>
              <a:off x="3675097" y="5003080"/>
              <a:ext cx="42205" cy="36359"/>
            </a:xfrm>
            <a:custGeom>
              <a:rect b="b" l="l" r="r" t="t"/>
              <a:pathLst>
                <a:path extrusionOk="0" h="1586" w="1841">
                  <a:moveTo>
                    <a:pt x="1059" y="0"/>
                  </a:moveTo>
                  <a:cubicBezTo>
                    <a:pt x="345" y="0"/>
                    <a:pt x="1" y="847"/>
                    <a:pt x="490" y="1350"/>
                  </a:cubicBezTo>
                  <a:cubicBezTo>
                    <a:pt x="653" y="1513"/>
                    <a:pt x="852" y="1586"/>
                    <a:pt x="1047" y="1586"/>
                  </a:cubicBezTo>
                  <a:cubicBezTo>
                    <a:pt x="1453" y="1586"/>
                    <a:pt x="1840" y="1269"/>
                    <a:pt x="1840" y="794"/>
                  </a:cubicBezTo>
                  <a:cubicBezTo>
                    <a:pt x="1840" y="358"/>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7"/>
            <p:cNvSpPr/>
            <p:nvPr/>
          </p:nvSpPr>
          <p:spPr>
            <a:xfrm>
              <a:off x="3866572" y="4236345"/>
              <a:ext cx="42205" cy="36221"/>
            </a:xfrm>
            <a:custGeom>
              <a:rect b="b" l="l" r="r" t="t"/>
              <a:pathLst>
                <a:path extrusionOk="0" h="1580" w="1841">
                  <a:moveTo>
                    <a:pt x="1059" y="0"/>
                  </a:moveTo>
                  <a:cubicBezTo>
                    <a:pt x="345" y="0"/>
                    <a:pt x="1" y="847"/>
                    <a:pt x="490" y="1350"/>
                  </a:cubicBezTo>
                  <a:cubicBezTo>
                    <a:pt x="653" y="1508"/>
                    <a:pt x="852" y="1580"/>
                    <a:pt x="1046" y="1580"/>
                  </a:cubicBezTo>
                  <a:cubicBezTo>
                    <a:pt x="1453" y="1580"/>
                    <a:pt x="1840" y="1269"/>
                    <a:pt x="1840" y="794"/>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7"/>
            <p:cNvSpPr/>
            <p:nvPr/>
          </p:nvSpPr>
          <p:spPr>
            <a:xfrm>
              <a:off x="3866572" y="4428092"/>
              <a:ext cx="42205" cy="36176"/>
            </a:xfrm>
            <a:custGeom>
              <a:rect b="b" l="l" r="r" t="t"/>
              <a:pathLst>
                <a:path extrusionOk="0" h="1578" w="1841">
                  <a:moveTo>
                    <a:pt x="1059" y="1"/>
                  </a:moveTo>
                  <a:cubicBezTo>
                    <a:pt x="345" y="1"/>
                    <a:pt x="1" y="848"/>
                    <a:pt x="490" y="1351"/>
                  </a:cubicBezTo>
                  <a:cubicBezTo>
                    <a:pt x="651" y="1507"/>
                    <a:pt x="847" y="1577"/>
                    <a:pt x="1039" y="1577"/>
                  </a:cubicBezTo>
                  <a:cubicBezTo>
                    <a:pt x="1448" y="1577"/>
                    <a:pt x="1840" y="1259"/>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7"/>
            <p:cNvSpPr/>
            <p:nvPr/>
          </p:nvSpPr>
          <p:spPr>
            <a:xfrm>
              <a:off x="3866663" y="4619838"/>
              <a:ext cx="42113" cy="36084"/>
            </a:xfrm>
            <a:custGeom>
              <a:rect b="b" l="l" r="r" t="t"/>
              <a:pathLst>
                <a:path extrusionOk="0" h="1574" w="1837">
                  <a:moveTo>
                    <a:pt x="1078" y="1"/>
                  </a:moveTo>
                  <a:cubicBezTo>
                    <a:pt x="1071" y="1"/>
                    <a:pt x="1063" y="1"/>
                    <a:pt x="1055" y="1"/>
                  </a:cubicBezTo>
                  <a:cubicBezTo>
                    <a:pt x="1050" y="1"/>
                    <a:pt x="1045" y="1"/>
                    <a:pt x="1039" y="1"/>
                  </a:cubicBezTo>
                  <a:cubicBezTo>
                    <a:pt x="336" y="1"/>
                    <a:pt x="0" y="852"/>
                    <a:pt x="486" y="1338"/>
                  </a:cubicBezTo>
                  <a:cubicBezTo>
                    <a:pt x="649" y="1501"/>
                    <a:pt x="848" y="1574"/>
                    <a:pt x="1043" y="1574"/>
                  </a:cubicBezTo>
                  <a:cubicBezTo>
                    <a:pt x="1449" y="1574"/>
                    <a:pt x="1836" y="1257"/>
                    <a:pt x="1836" y="782"/>
                  </a:cubicBezTo>
                  <a:cubicBezTo>
                    <a:pt x="1836" y="353"/>
                    <a:pt x="1492" y="1"/>
                    <a:pt x="1078"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7"/>
            <p:cNvSpPr/>
            <p:nvPr/>
          </p:nvSpPr>
          <p:spPr>
            <a:xfrm>
              <a:off x="3866572" y="4811310"/>
              <a:ext cx="42205" cy="36382"/>
            </a:xfrm>
            <a:custGeom>
              <a:rect b="b" l="l" r="r" t="t"/>
              <a:pathLst>
                <a:path extrusionOk="0" h="1587" w="1841">
                  <a:moveTo>
                    <a:pt x="1059" y="1"/>
                  </a:moveTo>
                  <a:cubicBezTo>
                    <a:pt x="345" y="1"/>
                    <a:pt x="1" y="861"/>
                    <a:pt x="490" y="1351"/>
                  </a:cubicBezTo>
                  <a:cubicBezTo>
                    <a:pt x="653" y="1514"/>
                    <a:pt x="852" y="1586"/>
                    <a:pt x="1047" y="1586"/>
                  </a:cubicBezTo>
                  <a:cubicBezTo>
                    <a:pt x="1453" y="1586"/>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7"/>
            <p:cNvSpPr/>
            <p:nvPr/>
          </p:nvSpPr>
          <p:spPr>
            <a:xfrm>
              <a:off x="3866572" y="5003080"/>
              <a:ext cx="42205" cy="36359"/>
            </a:xfrm>
            <a:custGeom>
              <a:rect b="b" l="l" r="r" t="t"/>
              <a:pathLst>
                <a:path extrusionOk="0" h="1586" w="1841">
                  <a:moveTo>
                    <a:pt x="1059" y="0"/>
                  </a:moveTo>
                  <a:cubicBezTo>
                    <a:pt x="345" y="0"/>
                    <a:pt x="1" y="847"/>
                    <a:pt x="490" y="1350"/>
                  </a:cubicBezTo>
                  <a:cubicBezTo>
                    <a:pt x="653" y="1513"/>
                    <a:pt x="852" y="1586"/>
                    <a:pt x="1047" y="1586"/>
                  </a:cubicBezTo>
                  <a:cubicBezTo>
                    <a:pt x="1453" y="1586"/>
                    <a:pt x="1840" y="1269"/>
                    <a:pt x="1840" y="794"/>
                  </a:cubicBezTo>
                  <a:cubicBezTo>
                    <a:pt x="1840" y="358"/>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17" name="Shape 317"/>
        <p:cNvGrpSpPr/>
        <p:nvPr/>
      </p:nvGrpSpPr>
      <p:grpSpPr>
        <a:xfrm>
          <a:off x="0" y="0"/>
          <a:ext cx="0" cy="0"/>
          <a:chOff x="0" y="0"/>
          <a:chExt cx="0" cy="0"/>
        </a:xfrm>
      </p:grpSpPr>
      <p:sp>
        <p:nvSpPr>
          <p:cNvPr id="318" name="Google Shape;318;p8"/>
          <p:cNvSpPr txBox="1"/>
          <p:nvPr>
            <p:ph type="title"/>
          </p:nvPr>
        </p:nvSpPr>
        <p:spPr>
          <a:xfrm>
            <a:off x="2280075" y="1265550"/>
            <a:ext cx="5524800" cy="2527500"/>
          </a:xfrm>
          <a:prstGeom prst="rect">
            <a:avLst/>
          </a:prstGeom>
        </p:spPr>
        <p:txBody>
          <a:bodyPr anchorCtr="0" anchor="ctr" bIns="91425" lIns="91425" spcFirstLastPara="1" rIns="91425" wrap="square" tIns="91425">
            <a:noAutofit/>
          </a:bodyPr>
          <a:lstStyle>
            <a:lvl1pPr lvl="0" rtl="0" algn="r">
              <a:spcBef>
                <a:spcPts val="0"/>
              </a:spcBef>
              <a:spcAft>
                <a:spcPts val="0"/>
              </a:spcAft>
              <a:buClr>
                <a:schemeClr val="dk1"/>
              </a:buClr>
              <a:buSzPts val="4800"/>
              <a:buNone/>
              <a:defRPr sz="7200">
                <a:solidFill>
                  <a:schemeClr val="dk1"/>
                </a:solidFill>
              </a:defRPr>
            </a:lvl1pPr>
            <a:lvl2pPr lvl="1" rtl="0">
              <a:spcBef>
                <a:spcPts val="0"/>
              </a:spcBef>
              <a:spcAft>
                <a:spcPts val="0"/>
              </a:spcAft>
              <a:buClr>
                <a:schemeClr val="dk1"/>
              </a:buClr>
              <a:buSzPts val="4800"/>
              <a:buNone/>
              <a:defRPr sz="4800">
                <a:solidFill>
                  <a:schemeClr val="dk1"/>
                </a:solidFill>
              </a:defRPr>
            </a:lvl2pPr>
            <a:lvl3pPr lvl="2" rtl="0">
              <a:spcBef>
                <a:spcPts val="0"/>
              </a:spcBef>
              <a:spcAft>
                <a:spcPts val="0"/>
              </a:spcAft>
              <a:buClr>
                <a:schemeClr val="dk1"/>
              </a:buClr>
              <a:buSzPts val="4800"/>
              <a:buNone/>
              <a:defRPr sz="4800">
                <a:solidFill>
                  <a:schemeClr val="dk1"/>
                </a:solidFill>
              </a:defRPr>
            </a:lvl3pPr>
            <a:lvl4pPr lvl="3" rtl="0">
              <a:spcBef>
                <a:spcPts val="0"/>
              </a:spcBef>
              <a:spcAft>
                <a:spcPts val="0"/>
              </a:spcAft>
              <a:buClr>
                <a:schemeClr val="dk1"/>
              </a:buClr>
              <a:buSzPts val="4800"/>
              <a:buNone/>
              <a:defRPr sz="4800">
                <a:solidFill>
                  <a:schemeClr val="dk1"/>
                </a:solidFill>
              </a:defRPr>
            </a:lvl4pPr>
            <a:lvl5pPr lvl="4" rtl="0">
              <a:spcBef>
                <a:spcPts val="0"/>
              </a:spcBef>
              <a:spcAft>
                <a:spcPts val="0"/>
              </a:spcAft>
              <a:buClr>
                <a:schemeClr val="dk1"/>
              </a:buClr>
              <a:buSzPts val="4800"/>
              <a:buNone/>
              <a:defRPr sz="4800">
                <a:solidFill>
                  <a:schemeClr val="dk1"/>
                </a:solidFill>
              </a:defRPr>
            </a:lvl5pPr>
            <a:lvl6pPr lvl="5" rtl="0">
              <a:spcBef>
                <a:spcPts val="0"/>
              </a:spcBef>
              <a:spcAft>
                <a:spcPts val="0"/>
              </a:spcAft>
              <a:buClr>
                <a:schemeClr val="dk1"/>
              </a:buClr>
              <a:buSzPts val="4800"/>
              <a:buNone/>
              <a:defRPr sz="4800">
                <a:solidFill>
                  <a:schemeClr val="dk1"/>
                </a:solidFill>
              </a:defRPr>
            </a:lvl6pPr>
            <a:lvl7pPr lvl="6" rtl="0">
              <a:spcBef>
                <a:spcPts val="0"/>
              </a:spcBef>
              <a:spcAft>
                <a:spcPts val="0"/>
              </a:spcAft>
              <a:buClr>
                <a:schemeClr val="dk1"/>
              </a:buClr>
              <a:buSzPts val="4800"/>
              <a:buNone/>
              <a:defRPr sz="4800">
                <a:solidFill>
                  <a:schemeClr val="dk1"/>
                </a:solidFill>
              </a:defRPr>
            </a:lvl7pPr>
            <a:lvl8pPr lvl="7" rtl="0">
              <a:spcBef>
                <a:spcPts val="0"/>
              </a:spcBef>
              <a:spcAft>
                <a:spcPts val="0"/>
              </a:spcAft>
              <a:buClr>
                <a:schemeClr val="dk1"/>
              </a:buClr>
              <a:buSzPts val="4800"/>
              <a:buNone/>
              <a:defRPr sz="4800">
                <a:solidFill>
                  <a:schemeClr val="dk1"/>
                </a:solidFill>
              </a:defRPr>
            </a:lvl8pPr>
            <a:lvl9pPr lvl="8" rtl="0">
              <a:spcBef>
                <a:spcPts val="0"/>
              </a:spcBef>
              <a:spcAft>
                <a:spcPts val="0"/>
              </a:spcAft>
              <a:buClr>
                <a:schemeClr val="dk1"/>
              </a:buClr>
              <a:buSzPts val="4800"/>
              <a:buNone/>
              <a:defRPr sz="4800">
                <a:solidFill>
                  <a:schemeClr val="dk1"/>
                </a:solidFill>
              </a:defRPr>
            </a:lvl9pPr>
          </a:lstStyle>
          <a:p/>
        </p:txBody>
      </p:sp>
      <p:cxnSp>
        <p:nvCxnSpPr>
          <p:cNvPr id="319" name="Google Shape;319;p8"/>
          <p:cNvCxnSpPr/>
          <p:nvPr/>
        </p:nvCxnSpPr>
        <p:spPr>
          <a:xfrm>
            <a:off x="99700" y="-419025"/>
            <a:ext cx="5034600" cy="6010200"/>
          </a:xfrm>
          <a:prstGeom prst="straightConnector1">
            <a:avLst/>
          </a:prstGeom>
          <a:noFill/>
          <a:ln cap="flat" cmpd="sng" w="9525">
            <a:solidFill>
              <a:schemeClr val="dk2"/>
            </a:solidFill>
            <a:prstDash val="solid"/>
            <a:round/>
            <a:headEnd len="med" w="med" type="none"/>
            <a:tailEnd len="med" w="med" type="none"/>
          </a:ln>
        </p:spPr>
      </p:cxnSp>
      <p:cxnSp>
        <p:nvCxnSpPr>
          <p:cNvPr id="320" name="Google Shape;320;p8"/>
          <p:cNvCxnSpPr/>
          <p:nvPr/>
        </p:nvCxnSpPr>
        <p:spPr>
          <a:xfrm flipH="1" rot="10800000">
            <a:off x="-1104700" y="-542175"/>
            <a:ext cx="3920700" cy="4142700"/>
          </a:xfrm>
          <a:prstGeom prst="straightConnector1">
            <a:avLst/>
          </a:prstGeom>
          <a:noFill/>
          <a:ln cap="flat" cmpd="sng" w="9525">
            <a:solidFill>
              <a:schemeClr val="dk2"/>
            </a:solidFill>
            <a:prstDash val="solid"/>
            <a:round/>
            <a:headEnd len="med" w="med" type="none"/>
            <a:tailEnd len="med" w="med" type="none"/>
          </a:ln>
        </p:spPr>
      </p:cxnSp>
      <p:grpSp>
        <p:nvGrpSpPr>
          <p:cNvPr id="321" name="Google Shape;321;p8"/>
          <p:cNvGrpSpPr/>
          <p:nvPr/>
        </p:nvGrpSpPr>
        <p:grpSpPr>
          <a:xfrm>
            <a:off x="6623925" y="4187935"/>
            <a:ext cx="2405778" cy="841262"/>
            <a:chOff x="6623925" y="4187935"/>
            <a:chExt cx="2405778" cy="841262"/>
          </a:xfrm>
        </p:grpSpPr>
        <p:sp>
          <p:nvSpPr>
            <p:cNvPr id="322" name="Google Shape;322;p8"/>
            <p:cNvSpPr/>
            <p:nvPr/>
          </p:nvSpPr>
          <p:spPr>
            <a:xfrm rot="5400000">
              <a:off x="8976272" y="4192115"/>
              <a:ext cx="57610" cy="49251"/>
            </a:xfrm>
            <a:custGeom>
              <a:rect b="b" l="l" r="r" t="t"/>
              <a:pathLst>
                <a:path extrusionOk="0" h="1573" w="1840">
                  <a:moveTo>
                    <a:pt x="1059" y="0"/>
                  </a:moveTo>
                  <a:cubicBezTo>
                    <a:pt x="344" y="0"/>
                    <a:pt x="0" y="847"/>
                    <a:pt x="490" y="1337"/>
                  </a:cubicBezTo>
                  <a:cubicBezTo>
                    <a:pt x="653" y="1500"/>
                    <a:pt x="852" y="1572"/>
                    <a:pt x="1046" y="1572"/>
                  </a:cubicBezTo>
                  <a:cubicBezTo>
                    <a:pt x="1453" y="1572"/>
                    <a:pt x="1840" y="1255"/>
                    <a:pt x="1840" y="781"/>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8"/>
            <p:cNvSpPr/>
            <p:nvPr/>
          </p:nvSpPr>
          <p:spPr>
            <a:xfrm rot="5400000">
              <a:off x="8976256" y="4453202"/>
              <a:ext cx="57642" cy="49251"/>
            </a:xfrm>
            <a:custGeom>
              <a:rect b="b" l="l" r="r" t="t"/>
              <a:pathLst>
                <a:path extrusionOk="0" h="1573" w="1841">
                  <a:moveTo>
                    <a:pt x="1059" y="0"/>
                  </a:moveTo>
                  <a:cubicBezTo>
                    <a:pt x="358" y="0"/>
                    <a:pt x="1" y="847"/>
                    <a:pt x="503" y="1337"/>
                  </a:cubicBezTo>
                  <a:cubicBezTo>
                    <a:pt x="662" y="1500"/>
                    <a:pt x="858" y="1572"/>
                    <a:pt x="1051" y="1572"/>
                  </a:cubicBezTo>
                  <a:cubicBezTo>
                    <a:pt x="1453" y="1572"/>
                    <a:pt x="1840" y="1255"/>
                    <a:pt x="1840" y="781"/>
                  </a:cubicBezTo>
                  <a:cubicBezTo>
                    <a:pt x="1840" y="357"/>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8"/>
            <p:cNvSpPr/>
            <p:nvPr/>
          </p:nvSpPr>
          <p:spPr>
            <a:xfrm rot="5400000">
              <a:off x="8975943" y="4714367"/>
              <a:ext cx="58049" cy="49470"/>
            </a:xfrm>
            <a:custGeom>
              <a:rect b="b" l="l" r="r" t="t"/>
              <a:pathLst>
                <a:path extrusionOk="0" h="1580" w="1854">
                  <a:moveTo>
                    <a:pt x="1060" y="0"/>
                  </a:moveTo>
                  <a:cubicBezTo>
                    <a:pt x="358" y="0"/>
                    <a:pt x="1" y="847"/>
                    <a:pt x="504" y="1350"/>
                  </a:cubicBezTo>
                  <a:cubicBezTo>
                    <a:pt x="666" y="1508"/>
                    <a:pt x="864" y="1579"/>
                    <a:pt x="1058" y="1579"/>
                  </a:cubicBezTo>
                  <a:cubicBezTo>
                    <a:pt x="1465" y="1579"/>
                    <a:pt x="1854" y="1265"/>
                    <a:pt x="1854" y="781"/>
                  </a:cubicBezTo>
                  <a:cubicBezTo>
                    <a:pt x="1854" y="344"/>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8"/>
            <p:cNvSpPr/>
            <p:nvPr/>
          </p:nvSpPr>
          <p:spPr>
            <a:xfrm rot="5400000">
              <a:off x="8975959" y="4975453"/>
              <a:ext cx="58017" cy="49470"/>
            </a:xfrm>
            <a:custGeom>
              <a:rect b="b" l="l" r="r" t="t"/>
              <a:pathLst>
                <a:path extrusionOk="0" h="1580" w="1853">
                  <a:moveTo>
                    <a:pt x="1059" y="0"/>
                  </a:moveTo>
                  <a:cubicBezTo>
                    <a:pt x="357" y="0"/>
                    <a:pt x="0" y="847"/>
                    <a:pt x="503" y="1350"/>
                  </a:cubicBezTo>
                  <a:cubicBezTo>
                    <a:pt x="665" y="1508"/>
                    <a:pt x="863" y="1579"/>
                    <a:pt x="1057" y="1579"/>
                  </a:cubicBezTo>
                  <a:cubicBezTo>
                    <a:pt x="1464" y="1579"/>
                    <a:pt x="1853" y="1265"/>
                    <a:pt x="1853" y="781"/>
                  </a:cubicBezTo>
                  <a:cubicBezTo>
                    <a:pt x="1853" y="357"/>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8"/>
            <p:cNvSpPr/>
            <p:nvPr/>
          </p:nvSpPr>
          <p:spPr>
            <a:xfrm rot="5400000">
              <a:off x="8714387" y="4192115"/>
              <a:ext cx="57610" cy="49251"/>
            </a:xfrm>
            <a:custGeom>
              <a:rect b="b" l="l" r="r" t="t"/>
              <a:pathLst>
                <a:path extrusionOk="0" h="1573" w="1840">
                  <a:moveTo>
                    <a:pt x="1059" y="1"/>
                  </a:moveTo>
                  <a:cubicBezTo>
                    <a:pt x="344" y="1"/>
                    <a:pt x="0" y="848"/>
                    <a:pt x="490" y="1337"/>
                  </a:cubicBezTo>
                  <a:cubicBezTo>
                    <a:pt x="653" y="1500"/>
                    <a:pt x="852" y="1573"/>
                    <a:pt x="1046" y="1573"/>
                  </a:cubicBezTo>
                  <a:cubicBezTo>
                    <a:pt x="1453" y="1573"/>
                    <a:pt x="1840" y="1256"/>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8"/>
            <p:cNvSpPr/>
            <p:nvPr/>
          </p:nvSpPr>
          <p:spPr>
            <a:xfrm rot="5400000">
              <a:off x="8714371" y="4453202"/>
              <a:ext cx="57642" cy="49251"/>
            </a:xfrm>
            <a:custGeom>
              <a:rect b="b" l="l" r="r" t="t"/>
              <a:pathLst>
                <a:path extrusionOk="0" h="1573" w="1841">
                  <a:moveTo>
                    <a:pt x="1059" y="1"/>
                  </a:moveTo>
                  <a:cubicBezTo>
                    <a:pt x="358" y="1"/>
                    <a:pt x="1" y="848"/>
                    <a:pt x="503" y="1337"/>
                  </a:cubicBezTo>
                  <a:cubicBezTo>
                    <a:pt x="662" y="1500"/>
                    <a:pt x="858" y="1573"/>
                    <a:pt x="1051" y="1573"/>
                  </a:cubicBezTo>
                  <a:cubicBezTo>
                    <a:pt x="1453" y="1573"/>
                    <a:pt x="1840" y="1256"/>
                    <a:pt x="1840" y="782"/>
                  </a:cubicBezTo>
                  <a:cubicBezTo>
                    <a:pt x="1840" y="345"/>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8"/>
            <p:cNvSpPr/>
            <p:nvPr/>
          </p:nvSpPr>
          <p:spPr>
            <a:xfrm rot="5400000">
              <a:off x="8714168" y="4714476"/>
              <a:ext cx="58049" cy="49251"/>
            </a:xfrm>
            <a:custGeom>
              <a:rect b="b" l="l" r="r" t="t"/>
              <a:pathLst>
                <a:path extrusionOk="0" h="1573" w="1854">
                  <a:moveTo>
                    <a:pt x="1060" y="1"/>
                  </a:moveTo>
                  <a:cubicBezTo>
                    <a:pt x="358" y="1"/>
                    <a:pt x="1" y="848"/>
                    <a:pt x="504" y="1337"/>
                  </a:cubicBezTo>
                  <a:cubicBezTo>
                    <a:pt x="667" y="1500"/>
                    <a:pt x="865" y="1573"/>
                    <a:pt x="1060" y="1573"/>
                  </a:cubicBezTo>
                  <a:cubicBezTo>
                    <a:pt x="1466" y="1573"/>
                    <a:pt x="1854" y="1256"/>
                    <a:pt x="1854" y="782"/>
                  </a:cubicBezTo>
                  <a:cubicBezTo>
                    <a:pt x="1840" y="345"/>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8"/>
            <p:cNvSpPr/>
            <p:nvPr/>
          </p:nvSpPr>
          <p:spPr>
            <a:xfrm rot="5400000">
              <a:off x="8714230" y="4975610"/>
              <a:ext cx="57924" cy="49251"/>
            </a:xfrm>
            <a:custGeom>
              <a:rect b="b" l="l" r="r" t="t"/>
              <a:pathLst>
                <a:path extrusionOk="0" h="1573" w="1850">
                  <a:moveTo>
                    <a:pt x="1040" y="1"/>
                  </a:moveTo>
                  <a:cubicBezTo>
                    <a:pt x="349" y="1"/>
                    <a:pt x="1" y="851"/>
                    <a:pt x="500" y="1337"/>
                  </a:cubicBezTo>
                  <a:cubicBezTo>
                    <a:pt x="663" y="1500"/>
                    <a:pt x="862" y="1573"/>
                    <a:pt x="1056" y="1573"/>
                  </a:cubicBezTo>
                  <a:cubicBezTo>
                    <a:pt x="1463" y="1573"/>
                    <a:pt x="1850" y="1256"/>
                    <a:pt x="1850" y="782"/>
                  </a:cubicBezTo>
                  <a:cubicBezTo>
                    <a:pt x="1850" y="345"/>
                    <a:pt x="1493" y="1"/>
                    <a:pt x="1056" y="1"/>
                  </a:cubicBezTo>
                  <a:cubicBezTo>
                    <a:pt x="1050" y="1"/>
                    <a:pt x="1045" y="1"/>
                    <a:pt x="104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8"/>
            <p:cNvSpPr/>
            <p:nvPr/>
          </p:nvSpPr>
          <p:spPr>
            <a:xfrm rot="5400000">
              <a:off x="8452471" y="4192115"/>
              <a:ext cx="57610" cy="49251"/>
            </a:xfrm>
            <a:custGeom>
              <a:rect b="b" l="l" r="r" t="t"/>
              <a:pathLst>
                <a:path extrusionOk="0" h="1573" w="1840">
                  <a:moveTo>
                    <a:pt x="1059" y="0"/>
                  </a:moveTo>
                  <a:cubicBezTo>
                    <a:pt x="344" y="0"/>
                    <a:pt x="0" y="847"/>
                    <a:pt x="490" y="1337"/>
                  </a:cubicBezTo>
                  <a:cubicBezTo>
                    <a:pt x="653" y="1500"/>
                    <a:pt x="852" y="1573"/>
                    <a:pt x="1046" y="1573"/>
                  </a:cubicBezTo>
                  <a:cubicBezTo>
                    <a:pt x="1453" y="1573"/>
                    <a:pt x="1840" y="1256"/>
                    <a:pt x="1840" y="781"/>
                  </a:cubicBezTo>
                  <a:cubicBezTo>
                    <a:pt x="1840" y="344"/>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8"/>
            <p:cNvSpPr/>
            <p:nvPr/>
          </p:nvSpPr>
          <p:spPr>
            <a:xfrm rot="5400000">
              <a:off x="8452455" y="4453202"/>
              <a:ext cx="57642" cy="49251"/>
            </a:xfrm>
            <a:custGeom>
              <a:rect b="b" l="l" r="r" t="t"/>
              <a:pathLst>
                <a:path extrusionOk="0" h="1573" w="1841">
                  <a:moveTo>
                    <a:pt x="1059" y="0"/>
                  </a:moveTo>
                  <a:cubicBezTo>
                    <a:pt x="358" y="0"/>
                    <a:pt x="1" y="847"/>
                    <a:pt x="503" y="1337"/>
                  </a:cubicBezTo>
                  <a:cubicBezTo>
                    <a:pt x="662" y="1500"/>
                    <a:pt x="858" y="1573"/>
                    <a:pt x="1051" y="1573"/>
                  </a:cubicBezTo>
                  <a:cubicBezTo>
                    <a:pt x="1453" y="1573"/>
                    <a:pt x="1840" y="1256"/>
                    <a:pt x="1840" y="781"/>
                  </a:cubicBezTo>
                  <a:cubicBezTo>
                    <a:pt x="1840" y="344"/>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8"/>
            <p:cNvSpPr/>
            <p:nvPr/>
          </p:nvSpPr>
          <p:spPr>
            <a:xfrm rot="5400000">
              <a:off x="8452267" y="4714461"/>
              <a:ext cx="58049" cy="49282"/>
            </a:xfrm>
            <a:custGeom>
              <a:rect b="b" l="l" r="r" t="t"/>
              <a:pathLst>
                <a:path extrusionOk="0" h="1574" w="1854">
                  <a:moveTo>
                    <a:pt x="1083" y="1"/>
                  </a:moveTo>
                  <a:cubicBezTo>
                    <a:pt x="1075" y="1"/>
                    <a:pt x="1067" y="1"/>
                    <a:pt x="1060" y="1"/>
                  </a:cubicBezTo>
                  <a:cubicBezTo>
                    <a:pt x="358" y="1"/>
                    <a:pt x="1" y="848"/>
                    <a:pt x="504" y="1338"/>
                  </a:cubicBezTo>
                  <a:cubicBezTo>
                    <a:pt x="667" y="1501"/>
                    <a:pt x="865" y="1574"/>
                    <a:pt x="1060" y="1574"/>
                  </a:cubicBezTo>
                  <a:cubicBezTo>
                    <a:pt x="1466" y="1574"/>
                    <a:pt x="1854" y="1257"/>
                    <a:pt x="1854" y="782"/>
                  </a:cubicBezTo>
                  <a:cubicBezTo>
                    <a:pt x="1854" y="353"/>
                    <a:pt x="1509" y="1"/>
                    <a:pt x="1083"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8"/>
            <p:cNvSpPr/>
            <p:nvPr/>
          </p:nvSpPr>
          <p:spPr>
            <a:xfrm rot="5400000">
              <a:off x="8452486" y="4975751"/>
              <a:ext cx="57610" cy="49282"/>
            </a:xfrm>
            <a:custGeom>
              <a:rect b="b" l="l" r="r" t="t"/>
              <a:pathLst>
                <a:path extrusionOk="0" h="1574" w="1840">
                  <a:moveTo>
                    <a:pt x="1069" y="1"/>
                  </a:moveTo>
                  <a:cubicBezTo>
                    <a:pt x="1062" y="1"/>
                    <a:pt x="1054" y="1"/>
                    <a:pt x="1046" y="1"/>
                  </a:cubicBezTo>
                  <a:cubicBezTo>
                    <a:pt x="344" y="1"/>
                    <a:pt x="0" y="848"/>
                    <a:pt x="490" y="1338"/>
                  </a:cubicBezTo>
                  <a:cubicBezTo>
                    <a:pt x="653" y="1501"/>
                    <a:pt x="852" y="1574"/>
                    <a:pt x="1046" y="1574"/>
                  </a:cubicBezTo>
                  <a:cubicBezTo>
                    <a:pt x="1453" y="1574"/>
                    <a:pt x="1840" y="1257"/>
                    <a:pt x="1840" y="782"/>
                  </a:cubicBezTo>
                  <a:cubicBezTo>
                    <a:pt x="1840" y="353"/>
                    <a:pt x="1495" y="1"/>
                    <a:pt x="106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8"/>
            <p:cNvSpPr/>
            <p:nvPr/>
          </p:nvSpPr>
          <p:spPr>
            <a:xfrm rot="5400000">
              <a:off x="8190867" y="4191990"/>
              <a:ext cx="57610" cy="49501"/>
            </a:xfrm>
            <a:custGeom>
              <a:rect b="b" l="l" r="r" t="t"/>
              <a:pathLst>
                <a:path extrusionOk="0" h="1581" w="1840">
                  <a:moveTo>
                    <a:pt x="1059" y="1"/>
                  </a:moveTo>
                  <a:cubicBezTo>
                    <a:pt x="344" y="1"/>
                    <a:pt x="0" y="848"/>
                    <a:pt x="490" y="1351"/>
                  </a:cubicBezTo>
                  <a:cubicBezTo>
                    <a:pt x="653" y="1509"/>
                    <a:pt x="851" y="1580"/>
                    <a:pt x="1046" y="1580"/>
                  </a:cubicBezTo>
                  <a:cubicBezTo>
                    <a:pt x="1452" y="1580"/>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8"/>
            <p:cNvSpPr/>
            <p:nvPr/>
          </p:nvSpPr>
          <p:spPr>
            <a:xfrm rot="5400000">
              <a:off x="8190852" y="4453077"/>
              <a:ext cx="57642" cy="49501"/>
            </a:xfrm>
            <a:custGeom>
              <a:rect b="b" l="l" r="r" t="t"/>
              <a:pathLst>
                <a:path extrusionOk="0" h="1581" w="1841">
                  <a:moveTo>
                    <a:pt x="1059" y="1"/>
                  </a:moveTo>
                  <a:cubicBezTo>
                    <a:pt x="358" y="1"/>
                    <a:pt x="1" y="848"/>
                    <a:pt x="503" y="1351"/>
                  </a:cubicBezTo>
                  <a:cubicBezTo>
                    <a:pt x="662" y="1509"/>
                    <a:pt x="858" y="1580"/>
                    <a:pt x="1050" y="1580"/>
                  </a:cubicBezTo>
                  <a:cubicBezTo>
                    <a:pt x="1453" y="1580"/>
                    <a:pt x="1840" y="1269"/>
                    <a:pt x="1840" y="795"/>
                  </a:cubicBezTo>
                  <a:cubicBezTo>
                    <a:pt x="1840" y="358"/>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8"/>
            <p:cNvSpPr/>
            <p:nvPr/>
          </p:nvSpPr>
          <p:spPr>
            <a:xfrm rot="5400000">
              <a:off x="8190554" y="4714257"/>
              <a:ext cx="58049" cy="49689"/>
            </a:xfrm>
            <a:custGeom>
              <a:rect b="b" l="l" r="r" t="t"/>
              <a:pathLst>
                <a:path extrusionOk="0" h="1587" w="1854">
                  <a:moveTo>
                    <a:pt x="1060" y="1"/>
                  </a:moveTo>
                  <a:cubicBezTo>
                    <a:pt x="358" y="1"/>
                    <a:pt x="1" y="861"/>
                    <a:pt x="504" y="1351"/>
                  </a:cubicBezTo>
                  <a:cubicBezTo>
                    <a:pt x="667" y="1514"/>
                    <a:pt x="865" y="1586"/>
                    <a:pt x="1060" y="1586"/>
                  </a:cubicBezTo>
                  <a:cubicBezTo>
                    <a:pt x="1466" y="1586"/>
                    <a:pt x="1854" y="1269"/>
                    <a:pt x="1854" y="795"/>
                  </a:cubicBezTo>
                  <a:cubicBezTo>
                    <a:pt x="1854" y="358"/>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8"/>
            <p:cNvSpPr/>
            <p:nvPr/>
          </p:nvSpPr>
          <p:spPr>
            <a:xfrm rot="5400000">
              <a:off x="8190570" y="4975344"/>
              <a:ext cx="58017" cy="49689"/>
            </a:xfrm>
            <a:custGeom>
              <a:rect b="b" l="l" r="r" t="t"/>
              <a:pathLst>
                <a:path extrusionOk="0" h="1587" w="1853">
                  <a:moveTo>
                    <a:pt x="1059" y="1"/>
                  </a:moveTo>
                  <a:cubicBezTo>
                    <a:pt x="357" y="1"/>
                    <a:pt x="0" y="848"/>
                    <a:pt x="503" y="1351"/>
                  </a:cubicBezTo>
                  <a:cubicBezTo>
                    <a:pt x="666" y="1514"/>
                    <a:pt x="865" y="1586"/>
                    <a:pt x="1059" y="1586"/>
                  </a:cubicBezTo>
                  <a:cubicBezTo>
                    <a:pt x="1466" y="1586"/>
                    <a:pt x="1853" y="1269"/>
                    <a:pt x="1853" y="795"/>
                  </a:cubicBezTo>
                  <a:cubicBezTo>
                    <a:pt x="1853" y="358"/>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8"/>
            <p:cNvSpPr/>
            <p:nvPr/>
          </p:nvSpPr>
          <p:spPr>
            <a:xfrm rot="5400000">
              <a:off x="7928967" y="4192006"/>
              <a:ext cx="57610" cy="49470"/>
            </a:xfrm>
            <a:custGeom>
              <a:rect b="b" l="l" r="r" t="t"/>
              <a:pathLst>
                <a:path extrusionOk="0" h="1580" w="1840">
                  <a:moveTo>
                    <a:pt x="1059" y="0"/>
                  </a:moveTo>
                  <a:cubicBezTo>
                    <a:pt x="344" y="0"/>
                    <a:pt x="0" y="847"/>
                    <a:pt x="490" y="1350"/>
                  </a:cubicBezTo>
                  <a:cubicBezTo>
                    <a:pt x="653" y="1509"/>
                    <a:pt x="851" y="1580"/>
                    <a:pt x="1046" y="1580"/>
                  </a:cubicBezTo>
                  <a:cubicBezTo>
                    <a:pt x="1452" y="1580"/>
                    <a:pt x="1840" y="1269"/>
                    <a:pt x="1840" y="795"/>
                  </a:cubicBezTo>
                  <a:cubicBezTo>
                    <a:pt x="1840" y="358"/>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8"/>
            <p:cNvSpPr/>
            <p:nvPr/>
          </p:nvSpPr>
          <p:spPr>
            <a:xfrm rot="5400000">
              <a:off x="7928951" y="4453092"/>
              <a:ext cx="57642" cy="49470"/>
            </a:xfrm>
            <a:custGeom>
              <a:rect b="b" l="l" r="r" t="t"/>
              <a:pathLst>
                <a:path extrusionOk="0" h="1580" w="1841">
                  <a:moveTo>
                    <a:pt x="1059" y="0"/>
                  </a:moveTo>
                  <a:cubicBezTo>
                    <a:pt x="358" y="0"/>
                    <a:pt x="1" y="847"/>
                    <a:pt x="503" y="1350"/>
                  </a:cubicBezTo>
                  <a:cubicBezTo>
                    <a:pt x="662" y="1509"/>
                    <a:pt x="858" y="1580"/>
                    <a:pt x="1050" y="1580"/>
                  </a:cubicBezTo>
                  <a:cubicBezTo>
                    <a:pt x="1453" y="1580"/>
                    <a:pt x="1840" y="1269"/>
                    <a:pt x="1840" y="795"/>
                  </a:cubicBezTo>
                  <a:cubicBezTo>
                    <a:pt x="1840" y="358"/>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8"/>
            <p:cNvSpPr/>
            <p:nvPr/>
          </p:nvSpPr>
          <p:spPr>
            <a:xfrm rot="5400000">
              <a:off x="7928747" y="4714367"/>
              <a:ext cx="58049" cy="49470"/>
            </a:xfrm>
            <a:custGeom>
              <a:rect b="b" l="l" r="r" t="t"/>
              <a:pathLst>
                <a:path extrusionOk="0" h="1580" w="1854">
                  <a:moveTo>
                    <a:pt x="1060" y="0"/>
                  </a:moveTo>
                  <a:cubicBezTo>
                    <a:pt x="358" y="0"/>
                    <a:pt x="1" y="847"/>
                    <a:pt x="504" y="1350"/>
                  </a:cubicBezTo>
                  <a:cubicBezTo>
                    <a:pt x="666" y="1509"/>
                    <a:pt x="865" y="1580"/>
                    <a:pt x="1060" y="1580"/>
                  </a:cubicBezTo>
                  <a:cubicBezTo>
                    <a:pt x="1466" y="1580"/>
                    <a:pt x="1854" y="1269"/>
                    <a:pt x="1854" y="795"/>
                  </a:cubicBezTo>
                  <a:cubicBezTo>
                    <a:pt x="1854" y="358"/>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8"/>
            <p:cNvSpPr/>
            <p:nvPr/>
          </p:nvSpPr>
          <p:spPr>
            <a:xfrm rot="5400000">
              <a:off x="7928763" y="4975453"/>
              <a:ext cx="58017" cy="49470"/>
            </a:xfrm>
            <a:custGeom>
              <a:rect b="b" l="l" r="r" t="t"/>
              <a:pathLst>
                <a:path extrusionOk="0" h="1580" w="1853">
                  <a:moveTo>
                    <a:pt x="1059" y="0"/>
                  </a:moveTo>
                  <a:cubicBezTo>
                    <a:pt x="357" y="0"/>
                    <a:pt x="0" y="847"/>
                    <a:pt x="503" y="1350"/>
                  </a:cubicBezTo>
                  <a:cubicBezTo>
                    <a:pt x="666" y="1509"/>
                    <a:pt x="864" y="1580"/>
                    <a:pt x="1059" y="1580"/>
                  </a:cubicBezTo>
                  <a:cubicBezTo>
                    <a:pt x="1465" y="1580"/>
                    <a:pt x="1853" y="1269"/>
                    <a:pt x="1853" y="795"/>
                  </a:cubicBezTo>
                  <a:cubicBezTo>
                    <a:pt x="1853" y="358"/>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8"/>
            <p:cNvSpPr/>
            <p:nvPr/>
          </p:nvSpPr>
          <p:spPr>
            <a:xfrm rot="5400000">
              <a:off x="7667160" y="4192115"/>
              <a:ext cx="57610" cy="49251"/>
            </a:xfrm>
            <a:custGeom>
              <a:rect b="b" l="l" r="r" t="t"/>
              <a:pathLst>
                <a:path extrusionOk="0" h="1573" w="1840">
                  <a:moveTo>
                    <a:pt x="1059" y="0"/>
                  </a:moveTo>
                  <a:cubicBezTo>
                    <a:pt x="344" y="0"/>
                    <a:pt x="0" y="847"/>
                    <a:pt x="490" y="1337"/>
                  </a:cubicBezTo>
                  <a:cubicBezTo>
                    <a:pt x="653" y="1500"/>
                    <a:pt x="852" y="1572"/>
                    <a:pt x="1046" y="1572"/>
                  </a:cubicBezTo>
                  <a:cubicBezTo>
                    <a:pt x="1453" y="1572"/>
                    <a:pt x="1840" y="1255"/>
                    <a:pt x="1840" y="781"/>
                  </a:cubicBezTo>
                  <a:cubicBezTo>
                    <a:pt x="1840" y="344"/>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8"/>
            <p:cNvSpPr/>
            <p:nvPr/>
          </p:nvSpPr>
          <p:spPr>
            <a:xfrm rot="5400000">
              <a:off x="7667144" y="4453202"/>
              <a:ext cx="57642" cy="49251"/>
            </a:xfrm>
            <a:custGeom>
              <a:rect b="b" l="l" r="r" t="t"/>
              <a:pathLst>
                <a:path extrusionOk="0" h="1573" w="1841">
                  <a:moveTo>
                    <a:pt x="1059" y="0"/>
                  </a:moveTo>
                  <a:cubicBezTo>
                    <a:pt x="358" y="0"/>
                    <a:pt x="1" y="847"/>
                    <a:pt x="503" y="1337"/>
                  </a:cubicBezTo>
                  <a:cubicBezTo>
                    <a:pt x="662" y="1500"/>
                    <a:pt x="858" y="1572"/>
                    <a:pt x="1051" y="1572"/>
                  </a:cubicBezTo>
                  <a:cubicBezTo>
                    <a:pt x="1453" y="1572"/>
                    <a:pt x="1840" y="1255"/>
                    <a:pt x="1840" y="781"/>
                  </a:cubicBezTo>
                  <a:cubicBezTo>
                    <a:pt x="1840" y="344"/>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8"/>
            <p:cNvSpPr/>
            <p:nvPr/>
          </p:nvSpPr>
          <p:spPr>
            <a:xfrm rot="5400000">
              <a:off x="7666878" y="4714414"/>
              <a:ext cx="58049" cy="49376"/>
            </a:xfrm>
            <a:custGeom>
              <a:rect b="b" l="l" r="r" t="t"/>
              <a:pathLst>
                <a:path extrusionOk="0" h="1577" w="1854">
                  <a:moveTo>
                    <a:pt x="1060" y="0"/>
                  </a:moveTo>
                  <a:cubicBezTo>
                    <a:pt x="358" y="0"/>
                    <a:pt x="1" y="847"/>
                    <a:pt x="504" y="1350"/>
                  </a:cubicBezTo>
                  <a:cubicBezTo>
                    <a:pt x="664" y="1506"/>
                    <a:pt x="860" y="1576"/>
                    <a:pt x="1052" y="1576"/>
                  </a:cubicBezTo>
                  <a:cubicBezTo>
                    <a:pt x="1461" y="1576"/>
                    <a:pt x="1854" y="1258"/>
                    <a:pt x="1854" y="781"/>
                  </a:cubicBezTo>
                  <a:cubicBezTo>
                    <a:pt x="1840" y="344"/>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8"/>
            <p:cNvSpPr/>
            <p:nvPr/>
          </p:nvSpPr>
          <p:spPr>
            <a:xfrm rot="5400000">
              <a:off x="7666894" y="4975500"/>
              <a:ext cx="58017" cy="49376"/>
            </a:xfrm>
            <a:custGeom>
              <a:rect b="b" l="l" r="r" t="t"/>
              <a:pathLst>
                <a:path extrusionOk="0" h="1577" w="1853">
                  <a:moveTo>
                    <a:pt x="1059" y="0"/>
                  </a:moveTo>
                  <a:cubicBezTo>
                    <a:pt x="357" y="0"/>
                    <a:pt x="0" y="847"/>
                    <a:pt x="503" y="1350"/>
                  </a:cubicBezTo>
                  <a:cubicBezTo>
                    <a:pt x="664" y="1506"/>
                    <a:pt x="859" y="1576"/>
                    <a:pt x="1051" y="1576"/>
                  </a:cubicBezTo>
                  <a:cubicBezTo>
                    <a:pt x="1460" y="1576"/>
                    <a:pt x="1853" y="1258"/>
                    <a:pt x="1853" y="781"/>
                  </a:cubicBezTo>
                  <a:cubicBezTo>
                    <a:pt x="1853" y="344"/>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8"/>
            <p:cNvSpPr/>
            <p:nvPr/>
          </p:nvSpPr>
          <p:spPr>
            <a:xfrm rot="5400000">
              <a:off x="7405196" y="4192037"/>
              <a:ext cx="57610" cy="49407"/>
            </a:xfrm>
            <a:custGeom>
              <a:rect b="b" l="l" r="r" t="t"/>
              <a:pathLst>
                <a:path extrusionOk="0" h="1578" w="1840">
                  <a:moveTo>
                    <a:pt x="1059" y="1"/>
                  </a:moveTo>
                  <a:cubicBezTo>
                    <a:pt x="344" y="1"/>
                    <a:pt x="0" y="848"/>
                    <a:pt x="503" y="1351"/>
                  </a:cubicBezTo>
                  <a:cubicBezTo>
                    <a:pt x="660" y="1507"/>
                    <a:pt x="852" y="1577"/>
                    <a:pt x="1042" y="1577"/>
                  </a:cubicBezTo>
                  <a:cubicBezTo>
                    <a:pt x="1448" y="1577"/>
                    <a:pt x="1840" y="1259"/>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8"/>
            <p:cNvSpPr/>
            <p:nvPr/>
          </p:nvSpPr>
          <p:spPr>
            <a:xfrm rot="5400000">
              <a:off x="7405040" y="4453265"/>
              <a:ext cx="57924" cy="49407"/>
            </a:xfrm>
            <a:custGeom>
              <a:rect b="b" l="l" r="r" t="t"/>
              <a:pathLst>
                <a:path extrusionOk="0" h="1578" w="1850">
                  <a:moveTo>
                    <a:pt x="1059" y="1"/>
                  </a:moveTo>
                  <a:cubicBezTo>
                    <a:pt x="358" y="1"/>
                    <a:pt x="1" y="848"/>
                    <a:pt x="503" y="1351"/>
                  </a:cubicBezTo>
                  <a:cubicBezTo>
                    <a:pt x="660" y="1507"/>
                    <a:pt x="854" y="1577"/>
                    <a:pt x="1045" y="1577"/>
                  </a:cubicBezTo>
                  <a:cubicBezTo>
                    <a:pt x="1454" y="1577"/>
                    <a:pt x="1849" y="1259"/>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8"/>
            <p:cNvSpPr/>
            <p:nvPr/>
          </p:nvSpPr>
          <p:spPr>
            <a:xfrm rot="5400000">
              <a:off x="7404977" y="4714398"/>
              <a:ext cx="58049" cy="49407"/>
            </a:xfrm>
            <a:custGeom>
              <a:rect b="b" l="l" r="r" t="t"/>
              <a:pathLst>
                <a:path extrusionOk="0" h="1578" w="1854">
                  <a:moveTo>
                    <a:pt x="1060" y="1"/>
                  </a:moveTo>
                  <a:cubicBezTo>
                    <a:pt x="358" y="1"/>
                    <a:pt x="1" y="848"/>
                    <a:pt x="504" y="1351"/>
                  </a:cubicBezTo>
                  <a:cubicBezTo>
                    <a:pt x="664" y="1507"/>
                    <a:pt x="860" y="1577"/>
                    <a:pt x="1052" y="1577"/>
                  </a:cubicBezTo>
                  <a:cubicBezTo>
                    <a:pt x="1461" y="1577"/>
                    <a:pt x="1854" y="1259"/>
                    <a:pt x="1854" y="782"/>
                  </a:cubicBezTo>
                  <a:cubicBezTo>
                    <a:pt x="1840" y="345"/>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8"/>
            <p:cNvSpPr/>
            <p:nvPr/>
          </p:nvSpPr>
          <p:spPr>
            <a:xfrm rot="5400000">
              <a:off x="7405196" y="4975688"/>
              <a:ext cx="57610" cy="49407"/>
            </a:xfrm>
            <a:custGeom>
              <a:rect b="b" l="l" r="r" t="t"/>
              <a:pathLst>
                <a:path extrusionOk="0" h="1578" w="1840">
                  <a:moveTo>
                    <a:pt x="1046" y="1"/>
                  </a:moveTo>
                  <a:cubicBezTo>
                    <a:pt x="344" y="1"/>
                    <a:pt x="0" y="861"/>
                    <a:pt x="490" y="1351"/>
                  </a:cubicBezTo>
                  <a:cubicBezTo>
                    <a:pt x="651" y="1507"/>
                    <a:pt x="846" y="1577"/>
                    <a:pt x="1038" y="1577"/>
                  </a:cubicBezTo>
                  <a:cubicBezTo>
                    <a:pt x="1447" y="1577"/>
                    <a:pt x="1840" y="1259"/>
                    <a:pt x="1840" y="782"/>
                  </a:cubicBezTo>
                  <a:cubicBezTo>
                    <a:pt x="1840" y="345"/>
                    <a:pt x="1483" y="1"/>
                    <a:pt x="1046"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8"/>
            <p:cNvSpPr/>
            <p:nvPr/>
          </p:nvSpPr>
          <p:spPr>
            <a:xfrm rot="5400000">
              <a:off x="7143656" y="4192006"/>
              <a:ext cx="57610" cy="49470"/>
            </a:xfrm>
            <a:custGeom>
              <a:rect b="b" l="l" r="r" t="t"/>
              <a:pathLst>
                <a:path extrusionOk="0" h="1580" w="1840">
                  <a:moveTo>
                    <a:pt x="1059" y="0"/>
                  </a:moveTo>
                  <a:cubicBezTo>
                    <a:pt x="344" y="0"/>
                    <a:pt x="0" y="847"/>
                    <a:pt x="490" y="1350"/>
                  </a:cubicBezTo>
                  <a:cubicBezTo>
                    <a:pt x="653" y="1509"/>
                    <a:pt x="851" y="1580"/>
                    <a:pt x="1046" y="1580"/>
                  </a:cubicBezTo>
                  <a:cubicBezTo>
                    <a:pt x="1452" y="1580"/>
                    <a:pt x="1840" y="1269"/>
                    <a:pt x="1840" y="794"/>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8"/>
            <p:cNvSpPr/>
            <p:nvPr/>
          </p:nvSpPr>
          <p:spPr>
            <a:xfrm rot="5400000">
              <a:off x="7143640" y="4453092"/>
              <a:ext cx="57642" cy="49470"/>
            </a:xfrm>
            <a:custGeom>
              <a:rect b="b" l="l" r="r" t="t"/>
              <a:pathLst>
                <a:path extrusionOk="0" h="1580" w="1841">
                  <a:moveTo>
                    <a:pt x="1059" y="0"/>
                  </a:moveTo>
                  <a:cubicBezTo>
                    <a:pt x="358" y="0"/>
                    <a:pt x="1" y="847"/>
                    <a:pt x="503" y="1350"/>
                  </a:cubicBezTo>
                  <a:cubicBezTo>
                    <a:pt x="662" y="1509"/>
                    <a:pt x="858" y="1580"/>
                    <a:pt x="1050" y="1580"/>
                  </a:cubicBezTo>
                  <a:cubicBezTo>
                    <a:pt x="1453" y="1580"/>
                    <a:pt x="1840" y="1269"/>
                    <a:pt x="1840" y="794"/>
                  </a:cubicBezTo>
                  <a:cubicBezTo>
                    <a:pt x="1840" y="357"/>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8"/>
            <p:cNvSpPr/>
            <p:nvPr/>
          </p:nvSpPr>
          <p:spPr>
            <a:xfrm rot="5400000">
              <a:off x="7143343" y="4714273"/>
              <a:ext cx="58049" cy="49658"/>
            </a:xfrm>
            <a:custGeom>
              <a:rect b="b" l="l" r="r" t="t"/>
              <a:pathLst>
                <a:path extrusionOk="0" h="1586" w="1854">
                  <a:moveTo>
                    <a:pt x="1060" y="0"/>
                  </a:moveTo>
                  <a:cubicBezTo>
                    <a:pt x="358" y="0"/>
                    <a:pt x="1" y="860"/>
                    <a:pt x="504" y="1350"/>
                  </a:cubicBezTo>
                  <a:cubicBezTo>
                    <a:pt x="667" y="1513"/>
                    <a:pt x="865" y="1586"/>
                    <a:pt x="1060" y="1586"/>
                  </a:cubicBezTo>
                  <a:cubicBezTo>
                    <a:pt x="1466" y="1586"/>
                    <a:pt x="1854" y="1269"/>
                    <a:pt x="1854" y="794"/>
                  </a:cubicBezTo>
                  <a:cubicBezTo>
                    <a:pt x="1854" y="357"/>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8"/>
            <p:cNvSpPr/>
            <p:nvPr/>
          </p:nvSpPr>
          <p:spPr>
            <a:xfrm rot="5400000">
              <a:off x="7143358" y="4975360"/>
              <a:ext cx="58017" cy="49658"/>
            </a:xfrm>
            <a:custGeom>
              <a:rect b="b" l="l" r="r" t="t"/>
              <a:pathLst>
                <a:path extrusionOk="0" h="1586" w="1853">
                  <a:moveTo>
                    <a:pt x="1059" y="0"/>
                  </a:moveTo>
                  <a:cubicBezTo>
                    <a:pt x="357" y="0"/>
                    <a:pt x="0" y="860"/>
                    <a:pt x="503" y="1350"/>
                  </a:cubicBezTo>
                  <a:cubicBezTo>
                    <a:pt x="666" y="1513"/>
                    <a:pt x="865" y="1586"/>
                    <a:pt x="1059" y="1586"/>
                  </a:cubicBezTo>
                  <a:cubicBezTo>
                    <a:pt x="1466" y="1586"/>
                    <a:pt x="1853" y="1269"/>
                    <a:pt x="1853" y="794"/>
                  </a:cubicBezTo>
                  <a:cubicBezTo>
                    <a:pt x="1853" y="357"/>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8"/>
            <p:cNvSpPr/>
            <p:nvPr/>
          </p:nvSpPr>
          <p:spPr>
            <a:xfrm rot="5400000">
              <a:off x="6881755" y="4191990"/>
              <a:ext cx="57610" cy="49501"/>
            </a:xfrm>
            <a:custGeom>
              <a:rect b="b" l="l" r="r" t="t"/>
              <a:pathLst>
                <a:path extrusionOk="0" h="1581" w="1840">
                  <a:moveTo>
                    <a:pt x="1059" y="1"/>
                  </a:moveTo>
                  <a:cubicBezTo>
                    <a:pt x="344" y="1"/>
                    <a:pt x="0" y="848"/>
                    <a:pt x="490" y="1351"/>
                  </a:cubicBezTo>
                  <a:cubicBezTo>
                    <a:pt x="653" y="1509"/>
                    <a:pt x="851" y="1580"/>
                    <a:pt x="1046" y="1580"/>
                  </a:cubicBezTo>
                  <a:cubicBezTo>
                    <a:pt x="1452" y="1580"/>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8"/>
            <p:cNvSpPr/>
            <p:nvPr/>
          </p:nvSpPr>
          <p:spPr>
            <a:xfrm rot="5400000">
              <a:off x="6881739" y="4453077"/>
              <a:ext cx="57642" cy="49501"/>
            </a:xfrm>
            <a:custGeom>
              <a:rect b="b" l="l" r="r" t="t"/>
              <a:pathLst>
                <a:path extrusionOk="0" h="1581" w="1841">
                  <a:moveTo>
                    <a:pt x="1059" y="1"/>
                  </a:moveTo>
                  <a:cubicBezTo>
                    <a:pt x="358" y="1"/>
                    <a:pt x="1" y="848"/>
                    <a:pt x="503" y="1351"/>
                  </a:cubicBezTo>
                  <a:cubicBezTo>
                    <a:pt x="662" y="1509"/>
                    <a:pt x="858" y="1580"/>
                    <a:pt x="1050" y="1580"/>
                  </a:cubicBezTo>
                  <a:cubicBezTo>
                    <a:pt x="1453" y="1580"/>
                    <a:pt x="1840" y="1269"/>
                    <a:pt x="1840" y="795"/>
                  </a:cubicBezTo>
                  <a:cubicBezTo>
                    <a:pt x="1840" y="358"/>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8"/>
            <p:cNvSpPr/>
            <p:nvPr/>
          </p:nvSpPr>
          <p:spPr>
            <a:xfrm rot="5400000">
              <a:off x="6881536" y="4714351"/>
              <a:ext cx="58049" cy="49501"/>
            </a:xfrm>
            <a:custGeom>
              <a:rect b="b" l="l" r="r" t="t"/>
              <a:pathLst>
                <a:path extrusionOk="0" h="1581" w="1854">
                  <a:moveTo>
                    <a:pt x="1060" y="1"/>
                  </a:moveTo>
                  <a:cubicBezTo>
                    <a:pt x="358" y="1"/>
                    <a:pt x="1" y="848"/>
                    <a:pt x="504" y="1351"/>
                  </a:cubicBezTo>
                  <a:cubicBezTo>
                    <a:pt x="666" y="1509"/>
                    <a:pt x="865" y="1580"/>
                    <a:pt x="1060" y="1580"/>
                  </a:cubicBezTo>
                  <a:cubicBezTo>
                    <a:pt x="1466" y="1580"/>
                    <a:pt x="1854" y="1269"/>
                    <a:pt x="1854" y="795"/>
                  </a:cubicBezTo>
                  <a:cubicBezTo>
                    <a:pt x="1854" y="358"/>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8"/>
            <p:cNvSpPr/>
            <p:nvPr/>
          </p:nvSpPr>
          <p:spPr>
            <a:xfrm rot="5400000">
              <a:off x="6881458" y="4975344"/>
              <a:ext cx="58017" cy="49689"/>
            </a:xfrm>
            <a:custGeom>
              <a:rect b="b" l="l" r="r" t="t"/>
              <a:pathLst>
                <a:path extrusionOk="0" h="1587" w="1853">
                  <a:moveTo>
                    <a:pt x="1059" y="1"/>
                  </a:moveTo>
                  <a:cubicBezTo>
                    <a:pt x="357" y="1"/>
                    <a:pt x="0" y="848"/>
                    <a:pt x="503" y="1351"/>
                  </a:cubicBezTo>
                  <a:cubicBezTo>
                    <a:pt x="666" y="1514"/>
                    <a:pt x="865" y="1586"/>
                    <a:pt x="1059" y="1586"/>
                  </a:cubicBezTo>
                  <a:cubicBezTo>
                    <a:pt x="1466" y="1586"/>
                    <a:pt x="1853" y="1269"/>
                    <a:pt x="1853" y="795"/>
                  </a:cubicBezTo>
                  <a:cubicBezTo>
                    <a:pt x="1853" y="358"/>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8"/>
            <p:cNvSpPr/>
            <p:nvPr/>
          </p:nvSpPr>
          <p:spPr>
            <a:xfrm rot="5400000">
              <a:off x="6619964" y="4192115"/>
              <a:ext cx="57610" cy="49251"/>
            </a:xfrm>
            <a:custGeom>
              <a:rect b="b" l="l" r="r" t="t"/>
              <a:pathLst>
                <a:path extrusionOk="0" h="1573" w="1840">
                  <a:moveTo>
                    <a:pt x="1059" y="0"/>
                  </a:moveTo>
                  <a:cubicBezTo>
                    <a:pt x="344" y="0"/>
                    <a:pt x="0" y="847"/>
                    <a:pt x="490" y="1337"/>
                  </a:cubicBezTo>
                  <a:cubicBezTo>
                    <a:pt x="653" y="1500"/>
                    <a:pt x="852" y="1573"/>
                    <a:pt x="1046" y="1573"/>
                  </a:cubicBezTo>
                  <a:cubicBezTo>
                    <a:pt x="1453" y="1573"/>
                    <a:pt x="1840" y="1256"/>
                    <a:pt x="1840" y="781"/>
                  </a:cubicBezTo>
                  <a:cubicBezTo>
                    <a:pt x="1840" y="358"/>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8"/>
            <p:cNvSpPr/>
            <p:nvPr/>
          </p:nvSpPr>
          <p:spPr>
            <a:xfrm rot="5400000">
              <a:off x="6619948" y="4453202"/>
              <a:ext cx="57642" cy="49251"/>
            </a:xfrm>
            <a:custGeom>
              <a:rect b="b" l="l" r="r" t="t"/>
              <a:pathLst>
                <a:path extrusionOk="0" h="1573" w="1841">
                  <a:moveTo>
                    <a:pt x="1059" y="0"/>
                  </a:moveTo>
                  <a:cubicBezTo>
                    <a:pt x="358" y="0"/>
                    <a:pt x="1" y="847"/>
                    <a:pt x="503" y="1337"/>
                  </a:cubicBezTo>
                  <a:cubicBezTo>
                    <a:pt x="662" y="1500"/>
                    <a:pt x="858" y="1573"/>
                    <a:pt x="1051" y="1573"/>
                  </a:cubicBezTo>
                  <a:cubicBezTo>
                    <a:pt x="1453" y="1573"/>
                    <a:pt x="1840" y="1256"/>
                    <a:pt x="1840" y="781"/>
                  </a:cubicBezTo>
                  <a:cubicBezTo>
                    <a:pt x="1840" y="358"/>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8"/>
            <p:cNvSpPr/>
            <p:nvPr/>
          </p:nvSpPr>
          <p:spPr>
            <a:xfrm rot="5400000">
              <a:off x="6619635" y="4714367"/>
              <a:ext cx="58049" cy="49470"/>
            </a:xfrm>
            <a:custGeom>
              <a:rect b="b" l="l" r="r" t="t"/>
              <a:pathLst>
                <a:path extrusionOk="0" h="1580" w="1854">
                  <a:moveTo>
                    <a:pt x="1060" y="0"/>
                  </a:moveTo>
                  <a:cubicBezTo>
                    <a:pt x="358" y="0"/>
                    <a:pt x="1" y="847"/>
                    <a:pt x="504" y="1350"/>
                  </a:cubicBezTo>
                  <a:cubicBezTo>
                    <a:pt x="666" y="1508"/>
                    <a:pt x="864" y="1580"/>
                    <a:pt x="1058" y="1580"/>
                  </a:cubicBezTo>
                  <a:cubicBezTo>
                    <a:pt x="1465" y="1580"/>
                    <a:pt x="1854" y="1265"/>
                    <a:pt x="1854" y="781"/>
                  </a:cubicBezTo>
                  <a:cubicBezTo>
                    <a:pt x="1854" y="345"/>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8"/>
            <p:cNvSpPr/>
            <p:nvPr/>
          </p:nvSpPr>
          <p:spPr>
            <a:xfrm rot="5400000">
              <a:off x="6619651" y="4975453"/>
              <a:ext cx="58017" cy="49470"/>
            </a:xfrm>
            <a:custGeom>
              <a:rect b="b" l="l" r="r" t="t"/>
              <a:pathLst>
                <a:path extrusionOk="0" h="1580" w="1853">
                  <a:moveTo>
                    <a:pt x="1059" y="0"/>
                  </a:moveTo>
                  <a:cubicBezTo>
                    <a:pt x="357" y="0"/>
                    <a:pt x="0" y="847"/>
                    <a:pt x="503" y="1350"/>
                  </a:cubicBezTo>
                  <a:cubicBezTo>
                    <a:pt x="665" y="1508"/>
                    <a:pt x="863" y="1580"/>
                    <a:pt x="1057" y="1580"/>
                  </a:cubicBezTo>
                  <a:cubicBezTo>
                    <a:pt x="1464" y="1580"/>
                    <a:pt x="1853" y="1265"/>
                    <a:pt x="1853" y="781"/>
                  </a:cubicBezTo>
                  <a:cubicBezTo>
                    <a:pt x="1853" y="358"/>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 name="Google Shape;362;p8"/>
          <p:cNvGrpSpPr/>
          <p:nvPr/>
        </p:nvGrpSpPr>
        <p:grpSpPr>
          <a:xfrm>
            <a:off x="3117875" y="114301"/>
            <a:ext cx="3714890" cy="580222"/>
            <a:chOff x="3117875" y="114301"/>
            <a:chExt cx="3714890" cy="580222"/>
          </a:xfrm>
        </p:grpSpPr>
        <p:sp>
          <p:nvSpPr>
            <p:cNvPr id="363" name="Google Shape;363;p8"/>
            <p:cNvSpPr/>
            <p:nvPr/>
          </p:nvSpPr>
          <p:spPr>
            <a:xfrm rot="5400000">
              <a:off x="6779209" y="118387"/>
              <a:ext cx="57642" cy="49470"/>
            </a:xfrm>
            <a:custGeom>
              <a:rect b="b" l="l" r="r" t="t"/>
              <a:pathLst>
                <a:path extrusionOk="0" h="1580" w="1841">
                  <a:moveTo>
                    <a:pt x="1060" y="0"/>
                  </a:moveTo>
                  <a:cubicBezTo>
                    <a:pt x="358" y="0"/>
                    <a:pt x="1" y="847"/>
                    <a:pt x="504" y="1350"/>
                  </a:cubicBezTo>
                  <a:cubicBezTo>
                    <a:pt x="662" y="1508"/>
                    <a:pt x="858" y="1580"/>
                    <a:pt x="1051" y="1580"/>
                  </a:cubicBezTo>
                  <a:cubicBezTo>
                    <a:pt x="1453" y="1580"/>
                    <a:pt x="1841" y="1269"/>
                    <a:pt x="1841" y="794"/>
                  </a:cubicBezTo>
                  <a:cubicBezTo>
                    <a:pt x="1841" y="357"/>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8"/>
            <p:cNvSpPr/>
            <p:nvPr/>
          </p:nvSpPr>
          <p:spPr>
            <a:xfrm rot="5400000">
              <a:off x="6779005" y="379693"/>
              <a:ext cx="58049" cy="49470"/>
            </a:xfrm>
            <a:custGeom>
              <a:rect b="b" l="l" r="r" t="t"/>
              <a:pathLst>
                <a:path extrusionOk="0" h="1580" w="1854">
                  <a:moveTo>
                    <a:pt x="1072" y="0"/>
                  </a:moveTo>
                  <a:cubicBezTo>
                    <a:pt x="357" y="0"/>
                    <a:pt x="0" y="847"/>
                    <a:pt x="503" y="1350"/>
                  </a:cubicBezTo>
                  <a:cubicBezTo>
                    <a:pt x="662" y="1508"/>
                    <a:pt x="859" y="1580"/>
                    <a:pt x="1053" y="1580"/>
                  </a:cubicBezTo>
                  <a:cubicBezTo>
                    <a:pt x="1459" y="1580"/>
                    <a:pt x="1853" y="1269"/>
                    <a:pt x="1853" y="794"/>
                  </a:cubicBezTo>
                  <a:cubicBezTo>
                    <a:pt x="1853" y="357"/>
                    <a:pt x="1496" y="0"/>
                    <a:pt x="1072"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8"/>
            <p:cNvSpPr/>
            <p:nvPr/>
          </p:nvSpPr>
          <p:spPr>
            <a:xfrm rot="5400000">
              <a:off x="6779209" y="640967"/>
              <a:ext cx="57642" cy="49470"/>
            </a:xfrm>
            <a:custGeom>
              <a:rect b="b" l="l" r="r" t="t"/>
              <a:pathLst>
                <a:path extrusionOk="0" h="1580" w="1841">
                  <a:moveTo>
                    <a:pt x="1059" y="0"/>
                  </a:moveTo>
                  <a:cubicBezTo>
                    <a:pt x="345" y="0"/>
                    <a:pt x="1" y="847"/>
                    <a:pt x="490" y="1350"/>
                  </a:cubicBezTo>
                  <a:cubicBezTo>
                    <a:pt x="653" y="1508"/>
                    <a:pt x="852" y="1580"/>
                    <a:pt x="1046" y="1580"/>
                  </a:cubicBezTo>
                  <a:cubicBezTo>
                    <a:pt x="1453" y="1580"/>
                    <a:pt x="1840" y="1269"/>
                    <a:pt x="1840" y="794"/>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8"/>
            <p:cNvSpPr/>
            <p:nvPr/>
          </p:nvSpPr>
          <p:spPr>
            <a:xfrm rot="5400000">
              <a:off x="6517433" y="118496"/>
              <a:ext cx="57642" cy="49251"/>
            </a:xfrm>
            <a:custGeom>
              <a:rect b="b" l="l" r="r" t="t"/>
              <a:pathLst>
                <a:path extrusionOk="0" h="1573" w="1841">
                  <a:moveTo>
                    <a:pt x="1060" y="1"/>
                  </a:moveTo>
                  <a:cubicBezTo>
                    <a:pt x="358" y="1"/>
                    <a:pt x="1" y="848"/>
                    <a:pt x="504" y="1337"/>
                  </a:cubicBezTo>
                  <a:cubicBezTo>
                    <a:pt x="662" y="1500"/>
                    <a:pt x="858" y="1573"/>
                    <a:pt x="1051" y="1573"/>
                  </a:cubicBezTo>
                  <a:cubicBezTo>
                    <a:pt x="1453" y="1573"/>
                    <a:pt x="1841" y="1256"/>
                    <a:pt x="1841" y="782"/>
                  </a:cubicBezTo>
                  <a:cubicBezTo>
                    <a:pt x="1841" y="345"/>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8"/>
            <p:cNvSpPr/>
            <p:nvPr/>
          </p:nvSpPr>
          <p:spPr>
            <a:xfrm rot="5400000">
              <a:off x="6517277" y="379849"/>
              <a:ext cx="57955" cy="49251"/>
            </a:xfrm>
            <a:custGeom>
              <a:rect b="b" l="l" r="r" t="t"/>
              <a:pathLst>
                <a:path extrusionOk="0" h="1573" w="1851">
                  <a:moveTo>
                    <a:pt x="1053" y="1"/>
                  </a:moveTo>
                  <a:cubicBezTo>
                    <a:pt x="349" y="1"/>
                    <a:pt x="1" y="851"/>
                    <a:pt x="500" y="1337"/>
                  </a:cubicBezTo>
                  <a:cubicBezTo>
                    <a:pt x="659" y="1500"/>
                    <a:pt x="856" y="1573"/>
                    <a:pt x="1050" y="1573"/>
                  </a:cubicBezTo>
                  <a:cubicBezTo>
                    <a:pt x="1457" y="1573"/>
                    <a:pt x="1850" y="1256"/>
                    <a:pt x="1850" y="782"/>
                  </a:cubicBezTo>
                  <a:cubicBezTo>
                    <a:pt x="1850" y="358"/>
                    <a:pt x="1493" y="1"/>
                    <a:pt x="1069" y="1"/>
                  </a:cubicBezTo>
                  <a:cubicBezTo>
                    <a:pt x="1064" y="1"/>
                    <a:pt x="1058" y="1"/>
                    <a:pt x="1053"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8"/>
            <p:cNvSpPr/>
            <p:nvPr/>
          </p:nvSpPr>
          <p:spPr>
            <a:xfrm rot="5400000">
              <a:off x="6517355" y="640998"/>
              <a:ext cx="57642" cy="49407"/>
            </a:xfrm>
            <a:custGeom>
              <a:rect b="b" l="l" r="r" t="t"/>
              <a:pathLst>
                <a:path extrusionOk="0" h="1578" w="1841">
                  <a:moveTo>
                    <a:pt x="1059" y="1"/>
                  </a:moveTo>
                  <a:cubicBezTo>
                    <a:pt x="345" y="1"/>
                    <a:pt x="1" y="848"/>
                    <a:pt x="490" y="1351"/>
                  </a:cubicBezTo>
                  <a:cubicBezTo>
                    <a:pt x="651" y="1507"/>
                    <a:pt x="847" y="1577"/>
                    <a:pt x="1039" y="1577"/>
                  </a:cubicBezTo>
                  <a:cubicBezTo>
                    <a:pt x="1448" y="1577"/>
                    <a:pt x="1840" y="1259"/>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8"/>
            <p:cNvSpPr/>
            <p:nvPr/>
          </p:nvSpPr>
          <p:spPr>
            <a:xfrm rot="5400000">
              <a:off x="6255533" y="118481"/>
              <a:ext cx="57642" cy="49282"/>
            </a:xfrm>
            <a:custGeom>
              <a:rect b="b" l="l" r="r" t="t"/>
              <a:pathLst>
                <a:path extrusionOk="0" h="1574" w="1841">
                  <a:moveTo>
                    <a:pt x="1083" y="1"/>
                  </a:moveTo>
                  <a:cubicBezTo>
                    <a:pt x="1075" y="1"/>
                    <a:pt x="1068" y="1"/>
                    <a:pt x="1060" y="1"/>
                  </a:cubicBezTo>
                  <a:cubicBezTo>
                    <a:pt x="358" y="1"/>
                    <a:pt x="1" y="848"/>
                    <a:pt x="504" y="1338"/>
                  </a:cubicBezTo>
                  <a:cubicBezTo>
                    <a:pt x="662" y="1501"/>
                    <a:pt x="858" y="1574"/>
                    <a:pt x="1051" y="1574"/>
                  </a:cubicBezTo>
                  <a:cubicBezTo>
                    <a:pt x="1453" y="1574"/>
                    <a:pt x="1841" y="1257"/>
                    <a:pt x="1841" y="782"/>
                  </a:cubicBezTo>
                  <a:cubicBezTo>
                    <a:pt x="1841" y="353"/>
                    <a:pt x="1509" y="1"/>
                    <a:pt x="1083"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8"/>
            <p:cNvSpPr/>
            <p:nvPr/>
          </p:nvSpPr>
          <p:spPr>
            <a:xfrm rot="5400000">
              <a:off x="6255314" y="379802"/>
              <a:ext cx="58049" cy="49251"/>
            </a:xfrm>
            <a:custGeom>
              <a:rect b="b" l="l" r="r" t="t"/>
              <a:pathLst>
                <a:path extrusionOk="0" h="1573" w="1854">
                  <a:moveTo>
                    <a:pt x="1059" y="0"/>
                  </a:moveTo>
                  <a:cubicBezTo>
                    <a:pt x="357" y="0"/>
                    <a:pt x="0" y="847"/>
                    <a:pt x="503" y="1337"/>
                  </a:cubicBezTo>
                  <a:cubicBezTo>
                    <a:pt x="666" y="1500"/>
                    <a:pt x="865" y="1573"/>
                    <a:pt x="1059" y="1573"/>
                  </a:cubicBezTo>
                  <a:cubicBezTo>
                    <a:pt x="1466" y="1573"/>
                    <a:pt x="1853" y="1256"/>
                    <a:pt x="1853" y="781"/>
                  </a:cubicBezTo>
                  <a:cubicBezTo>
                    <a:pt x="1853" y="344"/>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8"/>
            <p:cNvSpPr/>
            <p:nvPr/>
          </p:nvSpPr>
          <p:spPr>
            <a:xfrm rot="5400000">
              <a:off x="6255595" y="641124"/>
              <a:ext cx="57516" cy="49282"/>
            </a:xfrm>
            <a:custGeom>
              <a:rect b="b" l="l" r="r" t="t"/>
              <a:pathLst>
                <a:path extrusionOk="0" h="1574" w="1837">
                  <a:moveTo>
                    <a:pt x="1078" y="1"/>
                  </a:moveTo>
                  <a:cubicBezTo>
                    <a:pt x="1071" y="1"/>
                    <a:pt x="1063" y="1"/>
                    <a:pt x="1055" y="1"/>
                  </a:cubicBezTo>
                  <a:cubicBezTo>
                    <a:pt x="1050" y="1"/>
                    <a:pt x="1045" y="1"/>
                    <a:pt x="1039" y="1"/>
                  </a:cubicBezTo>
                  <a:cubicBezTo>
                    <a:pt x="336" y="1"/>
                    <a:pt x="0" y="852"/>
                    <a:pt x="486" y="1338"/>
                  </a:cubicBezTo>
                  <a:cubicBezTo>
                    <a:pt x="649" y="1501"/>
                    <a:pt x="848" y="1574"/>
                    <a:pt x="1043" y="1574"/>
                  </a:cubicBezTo>
                  <a:cubicBezTo>
                    <a:pt x="1449" y="1574"/>
                    <a:pt x="1836" y="1257"/>
                    <a:pt x="1836" y="782"/>
                  </a:cubicBezTo>
                  <a:cubicBezTo>
                    <a:pt x="1836" y="353"/>
                    <a:pt x="1492" y="1"/>
                    <a:pt x="1078"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8"/>
            <p:cNvSpPr/>
            <p:nvPr/>
          </p:nvSpPr>
          <p:spPr>
            <a:xfrm rot="5400000">
              <a:off x="5993914" y="118371"/>
              <a:ext cx="57642" cy="49501"/>
            </a:xfrm>
            <a:custGeom>
              <a:rect b="b" l="l" r="r" t="t"/>
              <a:pathLst>
                <a:path extrusionOk="0" h="1581" w="1841">
                  <a:moveTo>
                    <a:pt x="1060" y="1"/>
                  </a:moveTo>
                  <a:cubicBezTo>
                    <a:pt x="358" y="1"/>
                    <a:pt x="1" y="848"/>
                    <a:pt x="504" y="1351"/>
                  </a:cubicBezTo>
                  <a:cubicBezTo>
                    <a:pt x="662" y="1509"/>
                    <a:pt x="858" y="1580"/>
                    <a:pt x="1051" y="1580"/>
                  </a:cubicBezTo>
                  <a:cubicBezTo>
                    <a:pt x="1453" y="1580"/>
                    <a:pt x="1841" y="1269"/>
                    <a:pt x="1841" y="795"/>
                  </a:cubicBezTo>
                  <a:cubicBezTo>
                    <a:pt x="1841" y="358"/>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8"/>
            <p:cNvSpPr/>
            <p:nvPr/>
          </p:nvSpPr>
          <p:spPr>
            <a:xfrm rot="5400000">
              <a:off x="5993616" y="379583"/>
              <a:ext cx="58049" cy="49689"/>
            </a:xfrm>
            <a:custGeom>
              <a:rect b="b" l="l" r="r" t="t"/>
              <a:pathLst>
                <a:path extrusionOk="0" h="1587" w="1854">
                  <a:moveTo>
                    <a:pt x="1059" y="1"/>
                  </a:moveTo>
                  <a:cubicBezTo>
                    <a:pt x="357" y="1"/>
                    <a:pt x="0" y="861"/>
                    <a:pt x="503" y="1351"/>
                  </a:cubicBezTo>
                  <a:cubicBezTo>
                    <a:pt x="666" y="1514"/>
                    <a:pt x="865" y="1586"/>
                    <a:pt x="1059" y="1586"/>
                  </a:cubicBezTo>
                  <a:cubicBezTo>
                    <a:pt x="1466" y="1586"/>
                    <a:pt x="1853" y="1269"/>
                    <a:pt x="1853" y="795"/>
                  </a:cubicBezTo>
                  <a:cubicBezTo>
                    <a:pt x="1853" y="358"/>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8"/>
            <p:cNvSpPr/>
            <p:nvPr/>
          </p:nvSpPr>
          <p:spPr>
            <a:xfrm rot="5400000">
              <a:off x="5993820" y="640857"/>
              <a:ext cx="57642" cy="49689"/>
            </a:xfrm>
            <a:custGeom>
              <a:rect b="b" l="l" r="r" t="t"/>
              <a:pathLst>
                <a:path extrusionOk="0" h="1587" w="1841">
                  <a:moveTo>
                    <a:pt x="1059" y="1"/>
                  </a:moveTo>
                  <a:cubicBezTo>
                    <a:pt x="345" y="1"/>
                    <a:pt x="1" y="861"/>
                    <a:pt x="490" y="1351"/>
                  </a:cubicBezTo>
                  <a:cubicBezTo>
                    <a:pt x="653" y="1514"/>
                    <a:pt x="852" y="1586"/>
                    <a:pt x="1047" y="1586"/>
                  </a:cubicBezTo>
                  <a:cubicBezTo>
                    <a:pt x="1453" y="1586"/>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8"/>
            <p:cNvSpPr/>
            <p:nvPr/>
          </p:nvSpPr>
          <p:spPr>
            <a:xfrm rot="5400000">
              <a:off x="5732013" y="118387"/>
              <a:ext cx="57642" cy="49470"/>
            </a:xfrm>
            <a:custGeom>
              <a:rect b="b" l="l" r="r" t="t"/>
              <a:pathLst>
                <a:path extrusionOk="0" h="1580" w="1841">
                  <a:moveTo>
                    <a:pt x="1060" y="0"/>
                  </a:moveTo>
                  <a:cubicBezTo>
                    <a:pt x="358" y="0"/>
                    <a:pt x="1" y="847"/>
                    <a:pt x="504" y="1350"/>
                  </a:cubicBezTo>
                  <a:cubicBezTo>
                    <a:pt x="662" y="1509"/>
                    <a:pt x="858" y="1580"/>
                    <a:pt x="1051" y="1580"/>
                  </a:cubicBezTo>
                  <a:cubicBezTo>
                    <a:pt x="1453" y="1580"/>
                    <a:pt x="1841" y="1269"/>
                    <a:pt x="1841" y="794"/>
                  </a:cubicBezTo>
                  <a:cubicBezTo>
                    <a:pt x="1841" y="358"/>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8"/>
            <p:cNvSpPr/>
            <p:nvPr/>
          </p:nvSpPr>
          <p:spPr>
            <a:xfrm rot="5400000">
              <a:off x="5731810" y="379693"/>
              <a:ext cx="58049" cy="49470"/>
            </a:xfrm>
            <a:custGeom>
              <a:rect b="b" l="l" r="r" t="t"/>
              <a:pathLst>
                <a:path extrusionOk="0" h="1580" w="1854">
                  <a:moveTo>
                    <a:pt x="1059" y="0"/>
                  </a:moveTo>
                  <a:cubicBezTo>
                    <a:pt x="357" y="0"/>
                    <a:pt x="0" y="847"/>
                    <a:pt x="503" y="1350"/>
                  </a:cubicBezTo>
                  <a:cubicBezTo>
                    <a:pt x="666" y="1509"/>
                    <a:pt x="865" y="1580"/>
                    <a:pt x="1059" y="1580"/>
                  </a:cubicBezTo>
                  <a:cubicBezTo>
                    <a:pt x="1465" y="1580"/>
                    <a:pt x="1853" y="1269"/>
                    <a:pt x="1853" y="794"/>
                  </a:cubicBezTo>
                  <a:cubicBezTo>
                    <a:pt x="1853" y="358"/>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8"/>
            <p:cNvSpPr/>
            <p:nvPr/>
          </p:nvSpPr>
          <p:spPr>
            <a:xfrm rot="5400000">
              <a:off x="5731919" y="640873"/>
              <a:ext cx="57642" cy="49658"/>
            </a:xfrm>
            <a:custGeom>
              <a:rect b="b" l="l" r="r" t="t"/>
              <a:pathLst>
                <a:path extrusionOk="0" h="1586" w="1841">
                  <a:moveTo>
                    <a:pt x="1059" y="0"/>
                  </a:moveTo>
                  <a:cubicBezTo>
                    <a:pt x="345" y="0"/>
                    <a:pt x="1" y="847"/>
                    <a:pt x="490" y="1350"/>
                  </a:cubicBezTo>
                  <a:cubicBezTo>
                    <a:pt x="653" y="1513"/>
                    <a:pt x="852" y="1586"/>
                    <a:pt x="1047" y="1586"/>
                  </a:cubicBezTo>
                  <a:cubicBezTo>
                    <a:pt x="1453" y="1586"/>
                    <a:pt x="1840" y="1269"/>
                    <a:pt x="1840" y="794"/>
                  </a:cubicBezTo>
                  <a:cubicBezTo>
                    <a:pt x="1840" y="358"/>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8"/>
            <p:cNvSpPr/>
            <p:nvPr/>
          </p:nvSpPr>
          <p:spPr>
            <a:xfrm rot="5400000">
              <a:off x="5470206" y="118496"/>
              <a:ext cx="57642" cy="49251"/>
            </a:xfrm>
            <a:custGeom>
              <a:rect b="b" l="l" r="r" t="t"/>
              <a:pathLst>
                <a:path extrusionOk="0" h="1573" w="1841">
                  <a:moveTo>
                    <a:pt x="1060" y="0"/>
                  </a:moveTo>
                  <a:cubicBezTo>
                    <a:pt x="358" y="0"/>
                    <a:pt x="1" y="847"/>
                    <a:pt x="504" y="1337"/>
                  </a:cubicBezTo>
                  <a:cubicBezTo>
                    <a:pt x="662" y="1500"/>
                    <a:pt x="858" y="1572"/>
                    <a:pt x="1051" y="1572"/>
                  </a:cubicBezTo>
                  <a:cubicBezTo>
                    <a:pt x="1453" y="1572"/>
                    <a:pt x="1841" y="1255"/>
                    <a:pt x="1841" y="781"/>
                  </a:cubicBezTo>
                  <a:cubicBezTo>
                    <a:pt x="1841" y="357"/>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8"/>
            <p:cNvSpPr/>
            <p:nvPr/>
          </p:nvSpPr>
          <p:spPr>
            <a:xfrm rot="5400000">
              <a:off x="5469893" y="379693"/>
              <a:ext cx="58049" cy="49470"/>
            </a:xfrm>
            <a:custGeom>
              <a:rect b="b" l="l" r="r" t="t"/>
              <a:pathLst>
                <a:path extrusionOk="0" h="1580" w="1854">
                  <a:moveTo>
                    <a:pt x="1059" y="0"/>
                  </a:moveTo>
                  <a:cubicBezTo>
                    <a:pt x="357" y="0"/>
                    <a:pt x="0" y="847"/>
                    <a:pt x="503" y="1350"/>
                  </a:cubicBezTo>
                  <a:cubicBezTo>
                    <a:pt x="665" y="1508"/>
                    <a:pt x="863" y="1579"/>
                    <a:pt x="1057" y="1579"/>
                  </a:cubicBezTo>
                  <a:cubicBezTo>
                    <a:pt x="1464" y="1579"/>
                    <a:pt x="1853" y="1265"/>
                    <a:pt x="1853" y="781"/>
                  </a:cubicBezTo>
                  <a:cubicBezTo>
                    <a:pt x="1853" y="344"/>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8"/>
            <p:cNvSpPr/>
            <p:nvPr/>
          </p:nvSpPr>
          <p:spPr>
            <a:xfrm rot="5400000">
              <a:off x="5470097" y="640967"/>
              <a:ext cx="57642" cy="49470"/>
            </a:xfrm>
            <a:custGeom>
              <a:rect b="b" l="l" r="r" t="t"/>
              <a:pathLst>
                <a:path extrusionOk="0" h="1580" w="1841">
                  <a:moveTo>
                    <a:pt x="1059" y="0"/>
                  </a:moveTo>
                  <a:cubicBezTo>
                    <a:pt x="345" y="0"/>
                    <a:pt x="1" y="847"/>
                    <a:pt x="490" y="1350"/>
                  </a:cubicBezTo>
                  <a:cubicBezTo>
                    <a:pt x="653" y="1508"/>
                    <a:pt x="851" y="1579"/>
                    <a:pt x="1044" y="1579"/>
                  </a:cubicBezTo>
                  <a:cubicBezTo>
                    <a:pt x="1452" y="1579"/>
                    <a:pt x="1840" y="1265"/>
                    <a:pt x="1840" y="781"/>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8"/>
            <p:cNvSpPr/>
            <p:nvPr/>
          </p:nvSpPr>
          <p:spPr>
            <a:xfrm rot="5400000">
              <a:off x="5208321" y="118496"/>
              <a:ext cx="57642" cy="49251"/>
            </a:xfrm>
            <a:custGeom>
              <a:rect b="b" l="l" r="r" t="t"/>
              <a:pathLst>
                <a:path extrusionOk="0" h="1573" w="1841">
                  <a:moveTo>
                    <a:pt x="1060" y="1"/>
                  </a:moveTo>
                  <a:cubicBezTo>
                    <a:pt x="358" y="1"/>
                    <a:pt x="1" y="848"/>
                    <a:pt x="504" y="1337"/>
                  </a:cubicBezTo>
                  <a:cubicBezTo>
                    <a:pt x="662" y="1500"/>
                    <a:pt x="858" y="1573"/>
                    <a:pt x="1051" y="1573"/>
                  </a:cubicBezTo>
                  <a:cubicBezTo>
                    <a:pt x="1453" y="1573"/>
                    <a:pt x="1841" y="1256"/>
                    <a:pt x="1841" y="782"/>
                  </a:cubicBezTo>
                  <a:cubicBezTo>
                    <a:pt x="1841" y="345"/>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8"/>
            <p:cNvSpPr/>
            <p:nvPr/>
          </p:nvSpPr>
          <p:spPr>
            <a:xfrm rot="5400000">
              <a:off x="5208118" y="379802"/>
              <a:ext cx="58049" cy="49251"/>
            </a:xfrm>
            <a:custGeom>
              <a:rect b="b" l="l" r="r" t="t"/>
              <a:pathLst>
                <a:path extrusionOk="0" h="1573" w="1854">
                  <a:moveTo>
                    <a:pt x="1059" y="1"/>
                  </a:moveTo>
                  <a:cubicBezTo>
                    <a:pt x="357" y="1"/>
                    <a:pt x="0" y="848"/>
                    <a:pt x="503" y="1337"/>
                  </a:cubicBezTo>
                  <a:cubicBezTo>
                    <a:pt x="666" y="1500"/>
                    <a:pt x="865" y="1573"/>
                    <a:pt x="1059" y="1573"/>
                  </a:cubicBezTo>
                  <a:cubicBezTo>
                    <a:pt x="1466" y="1573"/>
                    <a:pt x="1853" y="1256"/>
                    <a:pt x="1853" y="782"/>
                  </a:cubicBezTo>
                  <a:cubicBezTo>
                    <a:pt x="1853" y="345"/>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8"/>
            <p:cNvSpPr/>
            <p:nvPr/>
          </p:nvSpPr>
          <p:spPr>
            <a:xfrm rot="5400000">
              <a:off x="5208384" y="641139"/>
              <a:ext cx="57516" cy="49251"/>
            </a:xfrm>
            <a:custGeom>
              <a:rect b="b" l="l" r="r" t="t"/>
              <a:pathLst>
                <a:path extrusionOk="0" h="1573" w="1837">
                  <a:moveTo>
                    <a:pt x="1039" y="1"/>
                  </a:moveTo>
                  <a:cubicBezTo>
                    <a:pt x="336" y="1"/>
                    <a:pt x="0" y="851"/>
                    <a:pt x="486" y="1337"/>
                  </a:cubicBezTo>
                  <a:cubicBezTo>
                    <a:pt x="649" y="1500"/>
                    <a:pt x="848" y="1573"/>
                    <a:pt x="1043" y="1573"/>
                  </a:cubicBezTo>
                  <a:cubicBezTo>
                    <a:pt x="1449" y="1573"/>
                    <a:pt x="1836" y="1256"/>
                    <a:pt x="1836" y="782"/>
                  </a:cubicBezTo>
                  <a:cubicBezTo>
                    <a:pt x="1836" y="345"/>
                    <a:pt x="1479" y="1"/>
                    <a:pt x="1055" y="1"/>
                  </a:cubicBezTo>
                  <a:cubicBezTo>
                    <a:pt x="1050" y="1"/>
                    <a:pt x="1045" y="1"/>
                    <a:pt x="103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8"/>
            <p:cNvSpPr/>
            <p:nvPr/>
          </p:nvSpPr>
          <p:spPr>
            <a:xfrm rot="5400000">
              <a:off x="4946405" y="118496"/>
              <a:ext cx="57642" cy="49251"/>
            </a:xfrm>
            <a:custGeom>
              <a:rect b="b" l="l" r="r" t="t"/>
              <a:pathLst>
                <a:path extrusionOk="0" h="1573" w="1841">
                  <a:moveTo>
                    <a:pt x="1060" y="0"/>
                  </a:moveTo>
                  <a:cubicBezTo>
                    <a:pt x="358" y="0"/>
                    <a:pt x="1" y="847"/>
                    <a:pt x="504" y="1337"/>
                  </a:cubicBezTo>
                  <a:cubicBezTo>
                    <a:pt x="662" y="1500"/>
                    <a:pt x="858" y="1573"/>
                    <a:pt x="1051" y="1573"/>
                  </a:cubicBezTo>
                  <a:cubicBezTo>
                    <a:pt x="1453" y="1573"/>
                    <a:pt x="1841" y="1256"/>
                    <a:pt x="1841" y="781"/>
                  </a:cubicBezTo>
                  <a:cubicBezTo>
                    <a:pt x="1841" y="344"/>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8"/>
            <p:cNvSpPr/>
            <p:nvPr/>
          </p:nvSpPr>
          <p:spPr>
            <a:xfrm rot="5400000">
              <a:off x="4946264" y="379865"/>
              <a:ext cx="57924" cy="49251"/>
            </a:xfrm>
            <a:custGeom>
              <a:rect b="b" l="l" r="r" t="t"/>
              <a:pathLst>
                <a:path extrusionOk="0" h="1573" w="1850">
                  <a:moveTo>
                    <a:pt x="1052" y="0"/>
                  </a:moveTo>
                  <a:cubicBezTo>
                    <a:pt x="348" y="0"/>
                    <a:pt x="0" y="838"/>
                    <a:pt x="499" y="1337"/>
                  </a:cubicBezTo>
                  <a:cubicBezTo>
                    <a:pt x="658" y="1500"/>
                    <a:pt x="855" y="1573"/>
                    <a:pt x="1049" y="1573"/>
                  </a:cubicBezTo>
                  <a:cubicBezTo>
                    <a:pt x="1456" y="1573"/>
                    <a:pt x="1849" y="1256"/>
                    <a:pt x="1849" y="781"/>
                  </a:cubicBezTo>
                  <a:cubicBezTo>
                    <a:pt x="1849" y="344"/>
                    <a:pt x="1492" y="0"/>
                    <a:pt x="1068" y="0"/>
                  </a:cubicBezTo>
                  <a:cubicBezTo>
                    <a:pt x="1063" y="0"/>
                    <a:pt x="1057" y="0"/>
                    <a:pt x="1052"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8"/>
            <p:cNvSpPr/>
            <p:nvPr/>
          </p:nvSpPr>
          <p:spPr>
            <a:xfrm rot="5400000">
              <a:off x="4946468" y="641139"/>
              <a:ext cx="57516" cy="49251"/>
            </a:xfrm>
            <a:custGeom>
              <a:rect b="b" l="l" r="r" t="t"/>
              <a:pathLst>
                <a:path extrusionOk="0" h="1573" w="1837">
                  <a:moveTo>
                    <a:pt x="1039" y="0"/>
                  </a:moveTo>
                  <a:cubicBezTo>
                    <a:pt x="336" y="0"/>
                    <a:pt x="0" y="851"/>
                    <a:pt x="486" y="1337"/>
                  </a:cubicBezTo>
                  <a:cubicBezTo>
                    <a:pt x="649" y="1500"/>
                    <a:pt x="848" y="1573"/>
                    <a:pt x="1043" y="1573"/>
                  </a:cubicBezTo>
                  <a:cubicBezTo>
                    <a:pt x="1449" y="1573"/>
                    <a:pt x="1836" y="1256"/>
                    <a:pt x="1836" y="781"/>
                  </a:cubicBezTo>
                  <a:cubicBezTo>
                    <a:pt x="1836" y="344"/>
                    <a:pt x="1479" y="0"/>
                    <a:pt x="1055" y="0"/>
                  </a:cubicBezTo>
                  <a:cubicBezTo>
                    <a:pt x="1050" y="0"/>
                    <a:pt x="1045" y="0"/>
                    <a:pt x="103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8"/>
            <p:cNvSpPr/>
            <p:nvPr/>
          </p:nvSpPr>
          <p:spPr>
            <a:xfrm rot="5400000">
              <a:off x="4684802" y="118371"/>
              <a:ext cx="57642" cy="49501"/>
            </a:xfrm>
            <a:custGeom>
              <a:rect b="b" l="l" r="r" t="t"/>
              <a:pathLst>
                <a:path extrusionOk="0" h="1581" w="1841">
                  <a:moveTo>
                    <a:pt x="1060" y="1"/>
                  </a:moveTo>
                  <a:cubicBezTo>
                    <a:pt x="358" y="1"/>
                    <a:pt x="1" y="848"/>
                    <a:pt x="504" y="1351"/>
                  </a:cubicBezTo>
                  <a:cubicBezTo>
                    <a:pt x="662" y="1509"/>
                    <a:pt x="858" y="1580"/>
                    <a:pt x="1051" y="1580"/>
                  </a:cubicBezTo>
                  <a:cubicBezTo>
                    <a:pt x="1453" y="1580"/>
                    <a:pt x="1841" y="1269"/>
                    <a:pt x="1841" y="795"/>
                  </a:cubicBezTo>
                  <a:cubicBezTo>
                    <a:pt x="1841" y="358"/>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8"/>
            <p:cNvSpPr/>
            <p:nvPr/>
          </p:nvSpPr>
          <p:spPr>
            <a:xfrm rot="5400000">
              <a:off x="4684504" y="379583"/>
              <a:ext cx="58049" cy="49689"/>
            </a:xfrm>
            <a:custGeom>
              <a:rect b="b" l="l" r="r" t="t"/>
              <a:pathLst>
                <a:path extrusionOk="0" h="1587" w="1854">
                  <a:moveTo>
                    <a:pt x="1059" y="1"/>
                  </a:moveTo>
                  <a:cubicBezTo>
                    <a:pt x="357" y="1"/>
                    <a:pt x="0" y="861"/>
                    <a:pt x="503" y="1351"/>
                  </a:cubicBezTo>
                  <a:cubicBezTo>
                    <a:pt x="666" y="1514"/>
                    <a:pt x="865" y="1586"/>
                    <a:pt x="1059" y="1586"/>
                  </a:cubicBezTo>
                  <a:cubicBezTo>
                    <a:pt x="1466" y="1586"/>
                    <a:pt x="1853" y="1269"/>
                    <a:pt x="1853" y="795"/>
                  </a:cubicBezTo>
                  <a:cubicBezTo>
                    <a:pt x="1853" y="358"/>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8"/>
            <p:cNvSpPr/>
            <p:nvPr/>
          </p:nvSpPr>
          <p:spPr>
            <a:xfrm rot="5400000">
              <a:off x="4684708" y="640857"/>
              <a:ext cx="57642" cy="49689"/>
            </a:xfrm>
            <a:custGeom>
              <a:rect b="b" l="l" r="r" t="t"/>
              <a:pathLst>
                <a:path extrusionOk="0" h="1587" w="1841">
                  <a:moveTo>
                    <a:pt x="1059" y="1"/>
                  </a:moveTo>
                  <a:cubicBezTo>
                    <a:pt x="345" y="1"/>
                    <a:pt x="1" y="848"/>
                    <a:pt x="490" y="1351"/>
                  </a:cubicBezTo>
                  <a:cubicBezTo>
                    <a:pt x="653" y="1514"/>
                    <a:pt x="852" y="1586"/>
                    <a:pt x="1047" y="1586"/>
                  </a:cubicBezTo>
                  <a:cubicBezTo>
                    <a:pt x="1453" y="1586"/>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8"/>
            <p:cNvSpPr/>
            <p:nvPr/>
          </p:nvSpPr>
          <p:spPr>
            <a:xfrm rot="5400000">
              <a:off x="4422901" y="118387"/>
              <a:ext cx="57642" cy="49470"/>
            </a:xfrm>
            <a:custGeom>
              <a:rect b="b" l="l" r="r" t="t"/>
              <a:pathLst>
                <a:path extrusionOk="0" h="1580" w="1841">
                  <a:moveTo>
                    <a:pt x="1060" y="0"/>
                  </a:moveTo>
                  <a:cubicBezTo>
                    <a:pt x="358" y="0"/>
                    <a:pt x="1" y="847"/>
                    <a:pt x="504" y="1350"/>
                  </a:cubicBezTo>
                  <a:cubicBezTo>
                    <a:pt x="662" y="1509"/>
                    <a:pt x="858" y="1580"/>
                    <a:pt x="1051" y="1580"/>
                  </a:cubicBezTo>
                  <a:cubicBezTo>
                    <a:pt x="1453" y="1580"/>
                    <a:pt x="1841" y="1269"/>
                    <a:pt x="1841" y="795"/>
                  </a:cubicBezTo>
                  <a:cubicBezTo>
                    <a:pt x="1841" y="358"/>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8"/>
            <p:cNvSpPr/>
            <p:nvPr/>
          </p:nvSpPr>
          <p:spPr>
            <a:xfrm rot="5400000">
              <a:off x="4422697" y="379693"/>
              <a:ext cx="58049" cy="49470"/>
            </a:xfrm>
            <a:custGeom>
              <a:rect b="b" l="l" r="r" t="t"/>
              <a:pathLst>
                <a:path extrusionOk="0" h="1580" w="1854">
                  <a:moveTo>
                    <a:pt x="1059" y="0"/>
                  </a:moveTo>
                  <a:cubicBezTo>
                    <a:pt x="357" y="0"/>
                    <a:pt x="0" y="847"/>
                    <a:pt x="503" y="1350"/>
                  </a:cubicBezTo>
                  <a:cubicBezTo>
                    <a:pt x="666" y="1509"/>
                    <a:pt x="865" y="1580"/>
                    <a:pt x="1059" y="1580"/>
                  </a:cubicBezTo>
                  <a:cubicBezTo>
                    <a:pt x="1465" y="1580"/>
                    <a:pt x="1853" y="1269"/>
                    <a:pt x="1853" y="795"/>
                  </a:cubicBezTo>
                  <a:cubicBezTo>
                    <a:pt x="1853" y="358"/>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8"/>
            <p:cNvSpPr/>
            <p:nvPr/>
          </p:nvSpPr>
          <p:spPr>
            <a:xfrm rot="5400000">
              <a:off x="4422901" y="640967"/>
              <a:ext cx="57642" cy="49470"/>
            </a:xfrm>
            <a:custGeom>
              <a:rect b="b" l="l" r="r" t="t"/>
              <a:pathLst>
                <a:path extrusionOk="0" h="1580" w="1841">
                  <a:moveTo>
                    <a:pt x="1059" y="0"/>
                  </a:moveTo>
                  <a:cubicBezTo>
                    <a:pt x="345" y="0"/>
                    <a:pt x="1" y="847"/>
                    <a:pt x="490" y="1350"/>
                  </a:cubicBezTo>
                  <a:cubicBezTo>
                    <a:pt x="653" y="1509"/>
                    <a:pt x="852" y="1580"/>
                    <a:pt x="1046" y="1580"/>
                  </a:cubicBezTo>
                  <a:cubicBezTo>
                    <a:pt x="1453" y="1580"/>
                    <a:pt x="1840" y="1269"/>
                    <a:pt x="1840" y="795"/>
                  </a:cubicBezTo>
                  <a:cubicBezTo>
                    <a:pt x="1840" y="358"/>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8"/>
            <p:cNvSpPr/>
            <p:nvPr/>
          </p:nvSpPr>
          <p:spPr>
            <a:xfrm rot="5400000">
              <a:off x="4161094" y="118496"/>
              <a:ext cx="57642" cy="49251"/>
            </a:xfrm>
            <a:custGeom>
              <a:rect b="b" l="l" r="r" t="t"/>
              <a:pathLst>
                <a:path extrusionOk="0" h="1573" w="1841">
                  <a:moveTo>
                    <a:pt x="1060" y="0"/>
                  </a:moveTo>
                  <a:cubicBezTo>
                    <a:pt x="358" y="0"/>
                    <a:pt x="1" y="847"/>
                    <a:pt x="504" y="1337"/>
                  </a:cubicBezTo>
                  <a:cubicBezTo>
                    <a:pt x="662" y="1500"/>
                    <a:pt x="858" y="1572"/>
                    <a:pt x="1051" y="1572"/>
                  </a:cubicBezTo>
                  <a:cubicBezTo>
                    <a:pt x="1453" y="1572"/>
                    <a:pt x="1841" y="1255"/>
                    <a:pt x="1841" y="781"/>
                  </a:cubicBezTo>
                  <a:cubicBezTo>
                    <a:pt x="1841" y="344"/>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8"/>
            <p:cNvSpPr/>
            <p:nvPr/>
          </p:nvSpPr>
          <p:spPr>
            <a:xfrm rot="5400000">
              <a:off x="4160828" y="379740"/>
              <a:ext cx="58049" cy="49376"/>
            </a:xfrm>
            <a:custGeom>
              <a:rect b="b" l="l" r="r" t="t"/>
              <a:pathLst>
                <a:path extrusionOk="0" h="1577" w="1854">
                  <a:moveTo>
                    <a:pt x="1059" y="0"/>
                  </a:moveTo>
                  <a:cubicBezTo>
                    <a:pt x="357" y="0"/>
                    <a:pt x="0" y="847"/>
                    <a:pt x="503" y="1350"/>
                  </a:cubicBezTo>
                  <a:cubicBezTo>
                    <a:pt x="664" y="1506"/>
                    <a:pt x="859" y="1576"/>
                    <a:pt x="1051" y="1576"/>
                  </a:cubicBezTo>
                  <a:cubicBezTo>
                    <a:pt x="1461" y="1576"/>
                    <a:pt x="1853" y="1258"/>
                    <a:pt x="1853" y="781"/>
                  </a:cubicBezTo>
                  <a:cubicBezTo>
                    <a:pt x="1853" y="344"/>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8"/>
            <p:cNvSpPr/>
            <p:nvPr/>
          </p:nvSpPr>
          <p:spPr>
            <a:xfrm rot="5400000">
              <a:off x="4161032" y="641014"/>
              <a:ext cx="57642" cy="49376"/>
            </a:xfrm>
            <a:custGeom>
              <a:rect b="b" l="l" r="r" t="t"/>
              <a:pathLst>
                <a:path extrusionOk="0" h="1577" w="1841">
                  <a:moveTo>
                    <a:pt x="1059" y="0"/>
                  </a:moveTo>
                  <a:cubicBezTo>
                    <a:pt x="345" y="0"/>
                    <a:pt x="1" y="847"/>
                    <a:pt x="490" y="1350"/>
                  </a:cubicBezTo>
                  <a:cubicBezTo>
                    <a:pt x="651" y="1506"/>
                    <a:pt x="847" y="1576"/>
                    <a:pt x="1039" y="1576"/>
                  </a:cubicBezTo>
                  <a:cubicBezTo>
                    <a:pt x="1448" y="1576"/>
                    <a:pt x="1840" y="1258"/>
                    <a:pt x="1840" y="781"/>
                  </a:cubicBezTo>
                  <a:cubicBezTo>
                    <a:pt x="1840" y="344"/>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8"/>
            <p:cNvSpPr/>
            <p:nvPr/>
          </p:nvSpPr>
          <p:spPr>
            <a:xfrm rot="5400000">
              <a:off x="3899209" y="118496"/>
              <a:ext cx="57642" cy="49251"/>
            </a:xfrm>
            <a:custGeom>
              <a:rect b="b" l="l" r="r" t="t"/>
              <a:pathLst>
                <a:path extrusionOk="0" h="1573" w="1841">
                  <a:moveTo>
                    <a:pt x="1083" y="0"/>
                  </a:moveTo>
                  <a:cubicBezTo>
                    <a:pt x="1075" y="0"/>
                    <a:pt x="1068" y="0"/>
                    <a:pt x="1060" y="1"/>
                  </a:cubicBezTo>
                  <a:cubicBezTo>
                    <a:pt x="358" y="1"/>
                    <a:pt x="1" y="848"/>
                    <a:pt x="504" y="1337"/>
                  </a:cubicBezTo>
                  <a:cubicBezTo>
                    <a:pt x="662" y="1500"/>
                    <a:pt x="858" y="1573"/>
                    <a:pt x="1051" y="1573"/>
                  </a:cubicBezTo>
                  <a:cubicBezTo>
                    <a:pt x="1453" y="1573"/>
                    <a:pt x="1841" y="1256"/>
                    <a:pt x="1841" y="782"/>
                  </a:cubicBezTo>
                  <a:cubicBezTo>
                    <a:pt x="1841" y="353"/>
                    <a:pt x="1509" y="0"/>
                    <a:pt x="1083"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8"/>
            <p:cNvSpPr/>
            <p:nvPr/>
          </p:nvSpPr>
          <p:spPr>
            <a:xfrm rot="5400000">
              <a:off x="3898927" y="379724"/>
              <a:ext cx="58049" cy="49407"/>
            </a:xfrm>
            <a:custGeom>
              <a:rect b="b" l="l" r="r" t="t"/>
              <a:pathLst>
                <a:path extrusionOk="0" h="1578" w="1854">
                  <a:moveTo>
                    <a:pt x="1072" y="1"/>
                  </a:moveTo>
                  <a:cubicBezTo>
                    <a:pt x="357" y="1"/>
                    <a:pt x="0" y="848"/>
                    <a:pt x="503" y="1351"/>
                  </a:cubicBezTo>
                  <a:cubicBezTo>
                    <a:pt x="664" y="1507"/>
                    <a:pt x="859" y="1577"/>
                    <a:pt x="1051" y="1577"/>
                  </a:cubicBezTo>
                  <a:cubicBezTo>
                    <a:pt x="1461" y="1577"/>
                    <a:pt x="1853" y="1259"/>
                    <a:pt x="1853" y="782"/>
                  </a:cubicBezTo>
                  <a:cubicBezTo>
                    <a:pt x="1840" y="358"/>
                    <a:pt x="1496" y="1"/>
                    <a:pt x="1072"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8"/>
            <p:cNvSpPr/>
            <p:nvPr/>
          </p:nvSpPr>
          <p:spPr>
            <a:xfrm rot="5400000">
              <a:off x="3899131" y="640998"/>
              <a:ext cx="57642" cy="49407"/>
            </a:xfrm>
            <a:custGeom>
              <a:rect b="b" l="l" r="r" t="t"/>
              <a:pathLst>
                <a:path extrusionOk="0" h="1578" w="1841">
                  <a:moveTo>
                    <a:pt x="1059" y="1"/>
                  </a:moveTo>
                  <a:cubicBezTo>
                    <a:pt x="345" y="1"/>
                    <a:pt x="1" y="848"/>
                    <a:pt x="490" y="1351"/>
                  </a:cubicBezTo>
                  <a:cubicBezTo>
                    <a:pt x="651" y="1507"/>
                    <a:pt x="847" y="1577"/>
                    <a:pt x="1039" y="1577"/>
                  </a:cubicBezTo>
                  <a:cubicBezTo>
                    <a:pt x="1448" y="1577"/>
                    <a:pt x="1840" y="1259"/>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8"/>
            <p:cNvSpPr/>
            <p:nvPr/>
          </p:nvSpPr>
          <p:spPr>
            <a:xfrm rot="5400000">
              <a:off x="3637590" y="118387"/>
              <a:ext cx="57642" cy="49470"/>
            </a:xfrm>
            <a:custGeom>
              <a:rect b="b" l="l" r="r" t="t"/>
              <a:pathLst>
                <a:path extrusionOk="0" h="1580" w="1841">
                  <a:moveTo>
                    <a:pt x="1060" y="0"/>
                  </a:moveTo>
                  <a:cubicBezTo>
                    <a:pt x="358" y="0"/>
                    <a:pt x="1" y="847"/>
                    <a:pt x="504" y="1350"/>
                  </a:cubicBezTo>
                  <a:cubicBezTo>
                    <a:pt x="662" y="1509"/>
                    <a:pt x="858" y="1580"/>
                    <a:pt x="1051" y="1580"/>
                  </a:cubicBezTo>
                  <a:cubicBezTo>
                    <a:pt x="1453" y="1580"/>
                    <a:pt x="1841" y="1269"/>
                    <a:pt x="1841" y="794"/>
                  </a:cubicBezTo>
                  <a:cubicBezTo>
                    <a:pt x="1841" y="357"/>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8"/>
            <p:cNvSpPr/>
            <p:nvPr/>
          </p:nvSpPr>
          <p:spPr>
            <a:xfrm rot="5400000">
              <a:off x="3637293" y="379599"/>
              <a:ext cx="58049" cy="49658"/>
            </a:xfrm>
            <a:custGeom>
              <a:rect b="b" l="l" r="r" t="t"/>
              <a:pathLst>
                <a:path extrusionOk="0" h="1586" w="1854">
                  <a:moveTo>
                    <a:pt x="1059" y="0"/>
                  </a:moveTo>
                  <a:cubicBezTo>
                    <a:pt x="357" y="0"/>
                    <a:pt x="0" y="860"/>
                    <a:pt x="503" y="1350"/>
                  </a:cubicBezTo>
                  <a:cubicBezTo>
                    <a:pt x="666" y="1513"/>
                    <a:pt x="865" y="1586"/>
                    <a:pt x="1059" y="1586"/>
                  </a:cubicBezTo>
                  <a:cubicBezTo>
                    <a:pt x="1466" y="1586"/>
                    <a:pt x="1853" y="1269"/>
                    <a:pt x="1853" y="794"/>
                  </a:cubicBezTo>
                  <a:cubicBezTo>
                    <a:pt x="1853" y="357"/>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8"/>
            <p:cNvSpPr/>
            <p:nvPr/>
          </p:nvSpPr>
          <p:spPr>
            <a:xfrm rot="5400000">
              <a:off x="3637496" y="640873"/>
              <a:ext cx="57642" cy="49658"/>
            </a:xfrm>
            <a:custGeom>
              <a:rect b="b" l="l" r="r" t="t"/>
              <a:pathLst>
                <a:path extrusionOk="0" h="1586" w="1841">
                  <a:moveTo>
                    <a:pt x="1059" y="0"/>
                  </a:moveTo>
                  <a:cubicBezTo>
                    <a:pt x="345" y="0"/>
                    <a:pt x="1" y="860"/>
                    <a:pt x="490" y="1350"/>
                  </a:cubicBezTo>
                  <a:cubicBezTo>
                    <a:pt x="653" y="1513"/>
                    <a:pt x="852" y="1586"/>
                    <a:pt x="1047" y="1586"/>
                  </a:cubicBezTo>
                  <a:cubicBezTo>
                    <a:pt x="1453" y="1586"/>
                    <a:pt x="1840" y="1269"/>
                    <a:pt x="1840" y="794"/>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8"/>
            <p:cNvSpPr/>
            <p:nvPr/>
          </p:nvSpPr>
          <p:spPr>
            <a:xfrm rot="5400000">
              <a:off x="3375689" y="118371"/>
              <a:ext cx="57642" cy="49501"/>
            </a:xfrm>
            <a:custGeom>
              <a:rect b="b" l="l" r="r" t="t"/>
              <a:pathLst>
                <a:path extrusionOk="0" h="1581" w="1841">
                  <a:moveTo>
                    <a:pt x="1060" y="1"/>
                  </a:moveTo>
                  <a:cubicBezTo>
                    <a:pt x="358" y="1"/>
                    <a:pt x="1" y="848"/>
                    <a:pt x="504" y="1351"/>
                  </a:cubicBezTo>
                  <a:cubicBezTo>
                    <a:pt x="662" y="1509"/>
                    <a:pt x="858" y="1580"/>
                    <a:pt x="1051" y="1580"/>
                  </a:cubicBezTo>
                  <a:cubicBezTo>
                    <a:pt x="1453" y="1580"/>
                    <a:pt x="1841" y="1269"/>
                    <a:pt x="1841" y="795"/>
                  </a:cubicBezTo>
                  <a:cubicBezTo>
                    <a:pt x="1841" y="358"/>
                    <a:pt x="1496" y="1"/>
                    <a:pt x="1060"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8"/>
            <p:cNvSpPr/>
            <p:nvPr/>
          </p:nvSpPr>
          <p:spPr>
            <a:xfrm rot="5400000">
              <a:off x="3375486" y="379677"/>
              <a:ext cx="58049" cy="49501"/>
            </a:xfrm>
            <a:custGeom>
              <a:rect b="b" l="l" r="r" t="t"/>
              <a:pathLst>
                <a:path extrusionOk="0" h="1581" w="1854">
                  <a:moveTo>
                    <a:pt x="1059" y="1"/>
                  </a:moveTo>
                  <a:cubicBezTo>
                    <a:pt x="357" y="1"/>
                    <a:pt x="0" y="848"/>
                    <a:pt x="503" y="1351"/>
                  </a:cubicBezTo>
                  <a:cubicBezTo>
                    <a:pt x="666" y="1509"/>
                    <a:pt x="865" y="1580"/>
                    <a:pt x="1059" y="1580"/>
                  </a:cubicBezTo>
                  <a:cubicBezTo>
                    <a:pt x="1465" y="1580"/>
                    <a:pt x="1853" y="1269"/>
                    <a:pt x="1853" y="795"/>
                  </a:cubicBezTo>
                  <a:cubicBezTo>
                    <a:pt x="1853" y="358"/>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8"/>
            <p:cNvSpPr/>
            <p:nvPr/>
          </p:nvSpPr>
          <p:spPr>
            <a:xfrm rot="5400000">
              <a:off x="3375596" y="640857"/>
              <a:ext cx="57642" cy="49689"/>
            </a:xfrm>
            <a:custGeom>
              <a:rect b="b" l="l" r="r" t="t"/>
              <a:pathLst>
                <a:path extrusionOk="0" h="1587" w="1841">
                  <a:moveTo>
                    <a:pt x="1059" y="1"/>
                  </a:moveTo>
                  <a:cubicBezTo>
                    <a:pt x="345" y="1"/>
                    <a:pt x="1" y="848"/>
                    <a:pt x="490" y="1351"/>
                  </a:cubicBezTo>
                  <a:cubicBezTo>
                    <a:pt x="653" y="1514"/>
                    <a:pt x="852" y="1586"/>
                    <a:pt x="1047" y="1586"/>
                  </a:cubicBezTo>
                  <a:cubicBezTo>
                    <a:pt x="1453" y="1586"/>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8"/>
            <p:cNvSpPr/>
            <p:nvPr/>
          </p:nvSpPr>
          <p:spPr>
            <a:xfrm rot="5400000">
              <a:off x="3113898" y="118496"/>
              <a:ext cx="57642" cy="49251"/>
            </a:xfrm>
            <a:custGeom>
              <a:rect b="b" l="l" r="r" t="t"/>
              <a:pathLst>
                <a:path extrusionOk="0" h="1573" w="1841">
                  <a:moveTo>
                    <a:pt x="1060" y="0"/>
                  </a:moveTo>
                  <a:cubicBezTo>
                    <a:pt x="358" y="0"/>
                    <a:pt x="1" y="847"/>
                    <a:pt x="504" y="1337"/>
                  </a:cubicBezTo>
                  <a:cubicBezTo>
                    <a:pt x="662" y="1500"/>
                    <a:pt x="858" y="1573"/>
                    <a:pt x="1051" y="1573"/>
                  </a:cubicBezTo>
                  <a:cubicBezTo>
                    <a:pt x="1453" y="1573"/>
                    <a:pt x="1841" y="1256"/>
                    <a:pt x="1841" y="781"/>
                  </a:cubicBezTo>
                  <a:cubicBezTo>
                    <a:pt x="1841" y="358"/>
                    <a:pt x="1496" y="0"/>
                    <a:pt x="1060"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8"/>
            <p:cNvSpPr/>
            <p:nvPr/>
          </p:nvSpPr>
          <p:spPr>
            <a:xfrm rot="5400000">
              <a:off x="3113585" y="379693"/>
              <a:ext cx="58049" cy="49470"/>
            </a:xfrm>
            <a:custGeom>
              <a:rect b="b" l="l" r="r" t="t"/>
              <a:pathLst>
                <a:path extrusionOk="0" h="1580" w="1854">
                  <a:moveTo>
                    <a:pt x="1059" y="0"/>
                  </a:moveTo>
                  <a:cubicBezTo>
                    <a:pt x="357" y="0"/>
                    <a:pt x="0" y="847"/>
                    <a:pt x="503" y="1350"/>
                  </a:cubicBezTo>
                  <a:cubicBezTo>
                    <a:pt x="665" y="1508"/>
                    <a:pt x="863" y="1580"/>
                    <a:pt x="1057" y="1580"/>
                  </a:cubicBezTo>
                  <a:cubicBezTo>
                    <a:pt x="1464" y="1580"/>
                    <a:pt x="1853" y="1265"/>
                    <a:pt x="1853" y="781"/>
                  </a:cubicBezTo>
                  <a:cubicBezTo>
                    <a:pt x="1853" y="345"/>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8"/>
            <p:cNvSpPr/>
            <p:nvPr/>
          </p:nvSpPr>
          <p:spPr>
            <a:xfrm rot="5400000">
              <a:off x="3113789" y="640967"/>
              <a:ext cx="57642" cy="49470"/>
            </a:xfrm>
            <a:custGeom>
              <a:rect b="b" l="l" r="r" t="t"/>
              <a:pathLst>
                <a:path extrusionOk="0" h="1580" w="1841">
                  <a:moveTo>
                    <a:pt x="1059" y="0"/>
                  </a:moveTo>
                  <a:cubicBezTo>
                    <a:pt x="345" y="0"/>
                    <a:pt x="1" y="847"/>
                    <a:pt x="490" y="1350"/>
                  </a:cubicBezTo>
                  <a:cubicBezTo>
                    <a:pt x="653" y="1508"/>
                    <a:pt x="851" y="1580"/>
                    <a:pt x="1044" y="1580"/>
                  </a:cubicBezTo>
                  <a:cubicBezTo>
                    <a:pt x="1452" y="1580"/>
                    <a:pt x="1840" y="1265"/>
                    <a:pt x="1840" y="781"/>
                  </a:cubicBezTo>
                  <a:cubicBezTo>
                    <a:pt x="1840" y="358"/>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08" name="Shape 408"/>
        <p:cNvGrpSpPr/>
        <p:nvPr/>
      </p:nvGrpSpPr>
      <p:grpSpPr>
        <a:xfrm>
          <a:off x="0" y="0"/>
          <a:ext cx="0" cy="0"/>
          <a:chOff x="0" y="0"/>
          <a:chExt cx="0" cy="0"/>
        </a:xfrm>
      </p:grpSpPr>
      <p:sp>
        <p:nvSpPr>
          <p:cNvPr id="409" name="Google Shape;409;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4200"/>
              <a:buNone/>
              <a:defRPr sz="42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410" name="Google Shape;410;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411" name="Google Shape;411;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17500" lvl="0" marL="457200" rtl="0">
              <a:spcBef>
                <a:spcPts val="0"/>
              </a:spcBef>
              <a:spcAft>
                <a:spcPts val="0"/>
              </a:spcAft>
              <a:buSzPts val="14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2" name="Shape 412"/>
        <p:cNvGrpSpPr/>
        <p:nvPr/>
      </p:nvGrpSpPr>
      <p:grpSpPr>
        <a:xfrm>
          <a:off x="0" y="0"/>
          <a:ext cx="0" cy="0"/>
          <a:chOff x="0" y="0"/>
          <a:chExt cx="0" cy="0"/>
        </a:xfrm>
      </p:grpSpPr>
      <p:sp>
        <p:nvSpPr>
          <p:cNvPr id="413" name="Google Shape;413;p10"/>
          <p:cNvSpPr txBox="1"/>
          <p:nvPr>
            <p:ph type="title"/>
          </p:nvPr>
        </p:nvSpPr>
        <p:spPr>
          <a:xfrm>
            <a:off x="624100" y="3304072"/>
            <a:ext cx="4797000" cy="1148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3400"/>
              <a:buNone/>
              <a:defRPr sz="3400">
                <a:solidFill>
                  <a:schemeClr val="lt1"/>
                </a:solidFill>
              </a:defRPr>
            </a:lvl1pPr>
            <a:lvl2pPr lvl="1" rtl="0">
              <a:spcBef>
                <a:spcPts val="0"/>
              </a:spcBef>
              <a:spcAft>
                <a:spcPts val="0"/>
              </a:spcAft>
              <a:buClr>
                <a:schemeClr val="dk1"/>
              </a:buClr>
              <a:buSzPts val="3400"/>
              <a:buNone/>
              <a:defRPr sz="3400">
                <a:solidFill>
                  <a:schemeClr val="dk1"/>
                </a:solidFill>
              </a:defRPr>
            </a:lvl2pPr>
            <a:lvl3pPr lvl="2" rtl="0">
              <a:spcBef>
                <a:spcPts val="0"/>
              </a:spcBef>
              <a:spcAft>
                <a:spcPts val="0"/>
              </a:spcAft>
              <a:buClr>
                <a:schemeClr val="dk1"/>
              </a:buClr>
              <a:buSzPts val="3400"/>
              <a:buNone/>
              <a:defRPr sz="3400">
                <a:solidFill>
                  <a:schemeClr val="dk1"/>
                </a:solidFill>
              </a:defRPr>
            </a:lvl3pPr>
            <a:lvl4pPr lvl="3" rtl="0">
              <a:spcBef>
                <a:spcPts val="0"/>
              </a:spcBef>
              <a:spcAft>
                <a:spcPts val="0"/>
              </a:spcAft>
              <a:buClr>
                <a:schemeClr val="dk1"/>
              </a:buClr>
              <a:buSzPts val="3400"/>
              <a:buNone/>
              <a:defRPr sz="3400">
                <a:solidFill>
                  <a:schemeClr val="dk1"/>
                </a:solidFill>
              </a:defRPr>
            </a:lvl4pPr>
            <a:lvl5pPr lvl="4" rtl="0">
              <a:spcBef>
                <a:spcPts val="0"/>
              </a:spcBef>
              <a:spcAft>
                <a:spcPts val="0"/>
              </a:spcAft>
              <a:buClr>
                <a:schemeClr val="dk1"/>
              </a:buClr>
              <a:buSzPts val="3400"/>
              <a:buNone/>
              <a:defRPr sz="3400">
                <a:solidFill>
                  <a:schemeClr val="dk1"/>
                </a:solidFill>
              </a:defRPr>
            </a:lvl5pPr>
            <a:lvl6pPr lvl="5" rtl="0">
              <a:spcBef>
                <a:spcPts val="0"/>
              </a:spcBef>
              <a:spcAft>
                <a:spcPts val="0"/>
              </a:spcAft>
              <a:buClr>
                <a:schemeClr val="dk1"/>
              </a:buClr>
              <a:buSzPts val="3400"/>
              <a:buNone/>
              <a:defRPr sz="3400">
                <a:solidFill>
                  <a:schemeClr val="dk1"/>
                </a:solidFill>
              </a:defRPr>
            </a:lvl6pPr>
            <a:lvl7pPr lvl="6" rtl="0">
              <a:spcBef>
                <a:spcPts val="0"/>
              </a:spcBef>
              <a:spcAft>
                <a:spcPts val="0"/>
              </a:spcAft>
              <a:buClr>
                <a:schemeClr val="dk1"/>
              </a:buClr>
              <a:buSzPts val="3400"/>
              <a:buNone/>
              <a:defRPr sz="3400">
                <a:solidFill>
                  <a:schemeClr val="dk1"/>
                </a:solidFill>
              </a:defRPr>
            </a:lvl7pPr>
            <a:lvl8pPr lvl="7" rtl="0">
              <a:spcBef>
                <a:spcPts val="0"/>
              </a:spcBef>
              <a:spcAft>
                <a:spcPts val="0"/>
              </a:spcAft>
              <a:buClr>
                <a:schemeClr val="dk1"/>
              </a:buClr>
              <a:buSzPts val="3400"/>
              <a:buNone/>
              <a:defRPr sz="3400">
                <a:solidFill>
                  <a:schemeClr val="dk1"/>
                </a:solidFill>
              </a:defRPr>
            </a:lvl8pPr>
            <a:lvl9pPr lvl="8" rtl="0">
              <a:spcBef>
                <a:spcPts val="0"/>
              </a:spcBef>
              <a:spcAft>
                <a:spcPts val="0"/>
              </a:spcAft>
              <a:buClr>
                <a:schemeClr val="dk1"/>
              </a:buClr>
              <a:buSzPts val="3400"/>
              <a:buNone/>
              <a:defRPr sz="3400">
                <a:solidFill>
                  <a:schemeClr val="dk1"/>
                </a:solidFill>
              </a:defRPr>
            </a:lvl9pPr>
          </a:lstStyle>
          <a:p/>
        </p:txBody>
      </p:sp>
      <p:sp>
        <p:nvSpPr>
          <p:cNvPr id="414" name="Google Shape;414;p10"/>
          <p:cNvSpPr/>
          <p:nvPr/>
        </p:nvSpPr>
        <p:spPr>
          <a:xfrm>
            <a:off x="8832141" y="1498034"/>
            <a:ext cx="38116" cy="32730"/>
          </a:xfrm>
          <a:custGeom>
            <a:rect b="b" l="l" r="r" t="t"/>
            <a:pathLst>
              <a:path extrusionOk="0" h="1580" w="1840">
                <a:moveTo>
                  <a:pt x="1059" y="0"/>
                </a:moveTo>
                <a:cubicBezTo>
                  <a:pt x="344" y="0"/>
                  <a:pt x="0" y="847"/>
                  <a:pt x="490" y="1350"/>
                </a:cubicBezTo>
                <a:cubicBezTo>
                  <a:pt x="653" y="1508"/>
                  <a:pt x="851" y="1580"/>
                  <a:pt x="1046" y="1580"/>
                </a:cubicBezTo>
                <a:cubicBezTo>
                  <a:pt x="1452" y="1580"/>
                  <a:pt x="1840" y="1269"/>
                  <a:pt x="1840" y="794"/>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10"/>
          <p:cNvSpPr/>
          <p:nvPr/>
        </p:nvSpPr>
        <p:spPr>
          <a:xfrm>
            <a:off x="9004866" y="1498034"/>
            <a:ext cx="38136" cy="32730"/>
          </a:xfrm>
          <a:custGeom>
            <a:rect b="b" l="l" r="r" t="t"/>
            <a:pathLst>
              <a:path extrusionOk="0" h="1580" w="1841">
                <a:moveTo>
                  <a:pt x="1059" y="0"/>
                </a:moveTo>
                <a:cubicBezTo>
                  <a:pt x="358" y="0"/>
                  <a:pt x="1" y="847"/>
                  <a:pt x="503" y="1350"/>
                </a:cubicBezTo>
                <a:cubicBezTo>
                  <a:pt x="662" y="1508"/>
                  <a:pt x="858" y="1580"/>
                  <a:pt x="1050" y="1580"/>
                </a:cubicBezTo>
                <a:cubicBezTo>
                  <a:pt x="1453" y="1580"/>
                  <a:pt x="1840" y="1269"/>
                  <a:pt x="1840" y="794"/>
                </a:cubicBezTo>
                <a:cubicBezTo>
                  <a:pt x="1840" y="357"/>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6" name="Google Shape;416;p10"/>
          <p:cNvGrpSpPr/>
          <p:nvPr/>
        </p:nvGrpSpPr>
        <p:grpSpPr>
          <a:xfrm>
            <a:off x="8832141" y="1671298"/>
            <a:ext cx="211047" cy="2284366"/>
            <a:chOff x="8889291" y="1671298"/>
            <a:chExt cx="211047" cy="2284366"/>
          </a:xfrm>
        </p:grpSpPr>
        <p:sp>
          <p:nvSpPr>
            <p:cNvPr id="417" name="Google Shape;417;p10"/>
            <p:cNvSpPr/>
            <p:nvPr/>
          </p:nvSpPr>
          <p:spPr>
            <a:xfrm>
              <a:off x="8889291" y="1671298"/>
              <a:ext cx="38116" cy="32585"/>
            </a:xfrm>
            <a:custGeom>
              <a:rect b="b" l="l" r="r" t="t"/>
              <a:pathLst>
                <a:path extrusionOk="0" h="1573" w="1840">
                  <a:moveTo>
                    <a:pt x="1059" y="1"/>
                  </a:moveTo>
                  <a:cubicBezTo>
                    <a:pt x="344" y="1"/>
                    <a:pt x="0" y="848"/>
                    <a:pt x="490" y="1337"/>
                  </a:cubicBezTo>
                  <a:cubicBezTo>
                    <a:pt x="653" y="1500"/>
                    <a:pt x="852" y="1573"/>
                    <a:pt x="1046" y="1573"/>
                  </a:cubicBezTo>
                  <a:cubicBezTo>
                    <a:pt x="1453" y="1573"/>
                    <a:pt x="1840" y="1256"/>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10"/>
            <p:cNvSpPr/>
            <p:nvPr/>
          </p:nvSpPr>
          <p:spPr>
            <a:xfrm>
              <a:off x="9062016" y="1671298"/>
              <a:ext cx="38136" cy="32585"/>
            </a:xfrm>
            <a:custGeom>
              <a:rect b="b" l="l" r="r" t="t"/>
              <a:pathLst>
                <a:path extrusionOk="0" h="1573" w="1841">
                  <a:moveTo>
                    <a:pt x="1059" y="1"/>
                  </a:moveTo>
                  <a:cubicBezTo>
                    <a:pt x="358" y="1"/>
                    <a:pt x="1" y="848"/>
                    <a:pt x="503" y="1337"/>
                  </a:cubicBezTo>
                  <a:cubicBezTo>
                    <a:pt x="662" y="1500"/>
                    <a:pt x="858" y="1573"/>
                    <a:pt x="1051" y="1573"/>
                  </a:cubicBezTo>
                  <a:cubicBezTo>
                    <a:pt x="1453" y="1573"/>
                    <a:pt x="1840" y="1256"/>
                    <a:pt x="1840" y="782"/>
                  </a:cubicBezTo>
                  <a:cubicBezTo>
                    <a:pt x="1840" y="345"/>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10"/>
            <p:cNvSpPr/>
            <p:nvPr/>
          </p:nvSpPr>
          <p:spPr>
            <a:xfrm>
              <a:off x="8889291" y="1844561"/>
              <a:ext cx="38116" cy="32605"/>
            </a:xfrm>
            <a:custGeom>
              <a:rect b="b" l="l" r="r" t="t"/>
              <a:pathLst>
                <a:path extrusionOk="0" h="1574" w="1840">
                  <a:moveTo>
                    <a:pt x="1082" y="1"/>
                  </a:moveTo>
                  <a:cubicBezTo>
                    <a:pt x="1074" y="1"/>
                    <a:pt x="1067" y="1"/>
                    <a:pt x="1059" y="1"/>
                  </a:cubicBezTo>
                  <a:cubicBezTo>
                    <a:pt x="358" y="1"/>
                    <a:pt x="0" y="848"/>
                    <a:pt x="490" y="1338"/>
                  </a:cubicBezTo>
                  <a:cubicBezTo>
                    <a:pt x="653" y="1501"/>
                    <a:pt x="852" y="1574"/>
                    <a:pt x="1046" y="1574"/>
                  </a:cubicBezTo>
                  <a:cubicBezTo>
                    <a:pt x="1453" y="1574"/>
                    <a:pt x="1840" y="1257"/>
                    <a:pt x="1840" y="782"/>
                  </a:cubicBezTo>
                  <a:cubicBezTo>
                    <a:pt x="1840" y="353"/>
                    <a:pt x="1495" y="1"/>
                    <a:pt x="1082"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10"/>
            <p:cNvSpPr/>
            <p:nvPr/>
          </p:nvSpPr>
          <p:spPr>
            <a:xfrm>
              <a:off x="9062016" y="1844561"/>
              <a:ext cx="38136" cy="32605"/>
            </a:xfrm>
            <a:custGeom>
              <a:rect b="b" l="l" r="r" t="t"/>
              <a:pathLst>
                <a:path extrusionOk="0" h="1574" w="1841">
                  <a:moveTo>
                    <a:pt x="1083" y="1"/>
                  </a:moveTo>
                  <a:cubicBezTo>
                    <a:pt x="1075" y="1"/>
                    <a:pt x="1067" y="1"/>
                    <a:pt x="1059" y="1"/>
                  </a:cubicBezTo>
                  <a:cubicBezTo>
                    <a:pt x="358" y="1"/>
                    <a:pt x="1" y="848"/>
                    <a:pt x="503" y="1338"/>
                  </a:cubicBezTo>
                  <a:cubicBezTo>
                    <a:pt x="662" y="1501"/>
                    <a:pt x="858" y="1574"/>
                    <a:pt x="1051" y="1574"/>
                  </a:cubicBezTo>
                  <a:cubicBezTo>
                    <a:pt x="1453" y="1574"/>
                    <a:pt x="1840" y="1257"/>
                    <a:pt x="1840" y="782"/>
                  </a:cubicBezTo>
                  <a:cubicBezTo>
                    <a:pt x="1840" y="353"/>
                    <a:pt x="1508" y="1"/>
                    <a:pt x="1083"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10"/>
            <p:cNvSpPr/>
            <p:nvPr/>
          </p:nvSpPr>
          <p:spPr>
            <a:xfrm>
              <a:off x="8889291" y="2017576"/>
              <a:ext cx="38116" cy="32750"/>
            </a:xfrm>
            <a:custGeom>
              <a:rect b="b" l="l" r="r" t="t"/>
              <a:pathLst>
                <a:path extrusionOk="0" h="1581" w="1840">
                  <a:moveTo>
                    <a:pt x="1059" y="1"/>
                  </a:moveTo>
                  <a:cubicBezTo>
                    <a:pt x="344" y="1"/>
                    <a:pt x="0" y="848"/>
                    <a:pt x="490" y="1351"/>
                  </a:cubicBezTo>
                  <a:cubicBezTo>
                    <a:pt x="653" y="1509"/>
                    <a:pt x="851" y="1580"/>
                    <a:pt x="1046" y="1580"/>
                  </a:cubicBezTo>
                  <a:cubicBezTo>
                    <a:pt x="1452" y="1580"/>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10"/>
            <p:cNvSpPr/>
            <p:nvPr/>
          </p:nvSpPr>
          <p:spPr>
            <a:xfrm>
              <a:off x="9062016" y="2017576"/>
              <a:ext cx="38136" cy="32750"/>
            </a:xfrm>
            <a:custGeom>
              <a:rect b="b" l="l" r="r" t="t"/>
              <a:pathLst>
                <a:path extrusionOk="0" h="1581" w="1841">
                  <a:moveTo>
                    <a:pt x="1059" y="1"/>
                  </a:moveTo>
                  <a:cubicBezTo>
                    <a:pt x="358" y="1"/>
                    <a:pt x="1" y="848"/>
                    <a:pt x="503" y="1351"/>
                  </a:cubicBezTo>
                  <a:cubicBezTo>
                    <a:pt x="662" y="1509"/>
                    <a:pt x="858" y="1580"/>
                    <a:pt x="1050" y="1580"/>
                  </a:cubicBezTo>
                  <a:cubicBezTo>
                    <a:pt x="1453" y="1580"/>
                    <a:pt x="1840" y="1269"/>
                    <a:pt x="1840" y="795"/>
                  </a:cubicBezTo>
                  <a:cubicBezTo>
                    <a:pt x="1840" y="358"/>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10"/>
            <p:cNvSpPr/>
            <p:nvPr/>
          </p:nvSpPr>
          <p:spPr>
            <a:xfrm>
              <a:off x="8889291" y="2190860"/>
              <a:ext cx="38116" cy="32730"/>
            </a:xfrm>
            <a:custGeom>
              <a:rect b="b" l="l" r="r" t="t"/>
              <a:pathLst>
                <a:path extrusionOk="0" h="1580" w="1840">
                  <a:moveTo>
                    <a:pt x="1059" y="0"/>
                  </a:moveTo>
                  <a:cubicBezTo>
                    <a:pt x="344" y="0"/>
                    <a:pt x="0" y="847"/>
                    <a:pt x="490" y="1350"/>
                  </a:cubicBezTo>
                  <a:cubicBezTo>
                    <a:pt x="653" y="1509"/>
                    <a:pt x="851" y="1580"/>
                    <a:pt x="1046" y="1580"/>
                  </a:cubicBezTo>
                  <a:cubicBezTo>
                    <a:pt x="1452" y="1580"/>
                    <a:pt x="1840" y="1269"/>
                    <a:pt x="1840" y="794"/>
                  </a:cubicBezTo>
                  <a:cubicBezTo>
                    <a:pt x="1840" y="358"/>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10"/>
            <p:cNvSpPr/>
            <p:nvPr/>
          </p:nvSpPr>
          <p:spPr>
            <a:xfrm>
              <a:off x="9062016" y="2190860"/>
              <a:ext cx="38136" cy="32730"/>
            </a:xfrm>
            <a:custGeom>
              <a:rect b="b" l="l" r="r" t="t"/>
              <a:pathLst>
                <a:path extrusionOk="0" h="1580" w="1841">
                  <a:moveTo>
                    <a:pt x="1059" y="0"/>
                  </a:moveTo>
                  <a:cubicBezTo>
                    <a:pt x="358" y="0"/>
                    <a:pt x="1" y="847"/>
                    <a:pt x="503" y="1350"/>
                  </a:cubicBezTo>
                  <a:cubicBezTo>
                    <a:pt x="662" y="1509"/>
                    <a:pt x="858" y="1580"/>
                    <a:pt x="1050" y="1580"/>
                  </a:cubicBezTo>
                  <a:cubicBezTo>
                    <a:pt x="1453" y="1580"/>
                    <a:pt x="1840" y="1269"/>
                    <a:pt x="1840" y="794"/>
                  </a:cubicBezTo>
                  <a:cubicBezTo>
                    <a:pt x="1840" y="358"/>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10"/>
            <p:cNvSpPr/>
            <p:nvPr/>
          </p:nvSpPr>
          <p:spPr>
            <a:xfrm>
              <a:off x="8889291" y="2364144"/>
              <a:ext cx="38116" cy="32585"/>
            </a:xfrm>
            <a:custGeom>
              <a:rect b="b" l="l" r="r" t="t"/>
              <a:pathLst>
                <a:path extrusionOk="0" h="1573" w="1840">
                  <a:moveTo>
                    <a:pt x="1059" y="0"/>
                  </a:moveTo>
                  <a:cubicBezTo>
                    <a:pt x="344" y="0"/>
                    <a:pt x="0" y="847"/>
                    <a:pt x="490" y="1337"/>
                  </a:cubicBezTo>
                  <a:cubicBezTo>
                    <a:pt x="653" y="1500"/>
                    <a:pt x="852" y="1572"/>
                    <a:pt x="1046" y="1572"/>
                  </a:cubicBezTo>
                  <a:cubicBezTo>
                    <a:pt x="1453" y="1572"/>
                    <a:pt x="1840" y="1255"/>
                    <a:pt x="1840" y="781"/>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10"/>
            <p:cNvSpPr/>
            <p:nvPr/>
          </p:nvSpPr>
          <p:spPr>
            <a:xfrm>
              <a:off x="9062016" y="2364144"/>
              <a:ext cx="38136" cy="32585"/>
            </a:xfrm>
            <a:custGeom>
              <a:rect b="b" l="l" r="r" t="t"/>
              <a:pathLst>
                <a:path extrusionOk="0" h="1573" w="1841">
                  <a:moveTo>
                    <a:pt x="1059" y="0"/>
                  </a:moveTo>
                  <a:cubicBezTo>
                    <a:pt x="358" y="0"/>
                    <a:pt x="1" y="847"/>
                    <a:pt x="503" y="1337"/>
                  </a:cubicBezTo>
                  <a:cubicBezTo>
                    <a:pt x="662" y="1500"/>
                    <a:pt x="858" y="1572"/>
                    <a:pt x="1051" y="1572"/>
                  </a:cubicBezTo>
                  <a:cubicBezTo>
                    <a:pt x="1453" y="1572"/>
                    <a:pt x="1840" y="1255"/>
                    <a:pt x="1840" y="781"/>
                  </a:cubicBezTo>
                  <a:cubicBezTo>
                    <a:pt x="1840" y="357"/>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10"/>
            <p:cNvSpPr/>
            <p:nvPr/>
          </p:nvSpPr>
          <p:spPr>
            <a:xfrm>
              <a:off x="8889291" y="2537407"/>
              <a:ext cx="38116" cy="32585"/>
            </a:xfrm>
            <a:custGeom>
              <a:rect b="b" l="l" r="r" t="t"/>
              <a:pathLst>
                <a:path extrusionOk="0" h="1573" w="1840">
                  <a:moveTo>
                    <a:pt x="1059" y="1"/>
                  </a:moveTo>
                  <a:cubicBezTo>
                    <a:pt x="344" y="1"/>
                    <a:pt x="0" y="848"/>
                    <a:pt x="490" y="1337"/>
                  </a:cubicBezTo>
                  <a:cubicBezTo>
                    <a:pt x="653" y="1500"/>
                    <a:pt x="852" y="1573"/>
                    <a:pt x="1046" y="1573"/>
                  </a:cubicBezTo>
                  <a:cubicBezTo>
                    <a:pt x="1453" y="1573"/>
                    <a:pt x="1840" y="1256"/>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10"/>
            <p:cNvSpPr/>
            <p:nvPr/>
          </p:nvSpPr>
          <p:spPr>
            <a:xfrm>
              <a:off x="9062016" y="2537407"/>
              <a:ext cx="38136" cy="32585"/>
            </a:xfrm>
            <a:custGeom>
              <a:rect b="b" l="l" r="r" t="t"/>
              <a:pathLst>
                <a:path extrusionOk="0" h="1573" w="1841">
                  <a:moveTo>
                    <a:pt x="1059" y="1"/>
                  </a:moveTo>
                  <a:cubicBezTo>
                    <a:pt x="358" y="1"/>
                    <a:pt x="1" y="848"/>
                    <a:pt x="503" y="1337"/>
                  </a:cubicBezTo>
                  <a:cubicBezTo>
                    <a:pt x="662" y="1500"/>
                    <a:pt x="858" y="1573"/>
                    <a:pt x="1051" y="1573"/>
                  </a:cubicBezTo>
                  <a:cubicBezTo>
                    <a:pt x="1453" y="1573"/>
                    <a:pt x="1840" y="1256"/>
                    <a:pt x="1840" y="782"/>
                  </a:cubicBezTo>
                  <a:cubicBezTo>
                    <a:pt x="1840" y="345"/>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10"/>
            <p:cNvSpPr/>
            <p:nvPr/>
          </p:nvSpPr>
          <p:spPr>
            <a:xfrm>
              <a:off x="8889291" y="2710691"/>
              <a:ext cx="38116" cy="32585"/>
            </a:xfrm>
            <a:custGeom>
              <a:rect b="b" l="l" r="r" t="t"/>
              <a:pathLst>
                <a:path extrusionOk="0" h="1573" w="1840">
                  <a:moveTo>
                    <a:pt x="1059" y="0"/>
                  </a:moveTo>
                  <a:cubicBezTo>
                    <a:pt x="344" y="0"/>
                    <a:pt x="0" y="847"/>
                    <a:pt x="490" y="1337"/>
                  </a:cubicBezTo>
                  <a:cubicBezTo>
                    <a:pt x="653" y="1500"/>
                    <a:pt x="852" y="1573"/>
                    <a:pt x="1046" y="1573"/>
                  </a:cubicBezTo>
                  <a:cubicBezTo>
                    <a:pt x="1453" y="1573"/>
                    <a:pt x="1840" y="1256"/>
                    <a:pt x="1840" y="781"/>
                  </a:cubicBezTo>
                  <a:cubicBezTo>
                    <a:pt x="1840" y="344"/>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10"/>
            <p:cNvSpPr/>
            <p:nvPr/>
          </p:nvSpPr>
          <p:spPr>
            <a:xfrm>
              <a:off x="9062016" y="2710691"/>
              <a:ext cx="38136" cy="32585"/>
            </a:xfrm>
            <a:custGeom>
              <a:rect b="b" l="l" r="r" t="t"/>
              <a:pathLst>
                <a:path extrusionOk="0" h="1573" w="1841">
                  <a:moveTo>
                    <a:pt x="1059" y="0"/>
                  </a:moveTo>
                  <a:cubicBezTo>
                    <a:pt x="358" y="0"/>
                    <a:pt x="1" y="847"/>
                    <a:pt x="503" y="1337"/>
                  </a:cubicBezTo>
                  <a:cubicBezTo>
                    <a:pt x="662" y="1500"/>
                    <a:pt x="858" y="1573"/>
                    <a:pt x="1051" y="1573"/>
                  </a:cubicBezTo>
                  <a:cubicBezTo>
                    <a:pt x="1453" y="1573"/>
                    <a:pt x="1840" y="1256"/>
                    <a:pt x="1840" y="781"/>
                  </a:cubicBezTo>
                  <a:cubicBezTo>
                    <a:pt x="1840" y="344"/>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10"/>
            <p:cNvSpPr/>
            <p:nvPr/>
          </p:nvSpPr>
          <p:spPr>
            <a:xfrm>
              <a:off x="8889291" y="2883685"/>
              <a:ext cx="38116" cy="32750"/>
            </a:xfrm>
            <a:custGeom>
              <a:rect b="b" l="l" r="r" t="t"/>
              <a:pathLst>
                <a:path extrusionOk="0" h="1581" w="1840">
                  <a:moveTo>
                    <a:pt x="1059" y="1"/>
                  </a:moveTo>
                  <a:cubicBezTo>
                    <a:pt x="344" y="1"/>
                    <a:pt x="0" y="848"/>
                    <a:pt x="490" y="1351"/>
                  </a:cubicBezTo>
                  <a:cubicBezTo>
                    <a:pt x="653" y="1509"/>
                    <a:pt x="851" y="1580"/>
                    <a:pt x="1046" y="1580"/>
                  </a:cubicBezTo>
                  <a:cubicBezTo>
                    <a:pt x="1452" y="1580"/>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10"/>
            <p:cNvSpPr/>
            <p:nvPr/>
          </p:nvSpPr>
          <p:spPr>
            <a:xfrm>
              <a:off x="9062016" y="2883685"/>
              <a:ext cx="38136" cy="32750"/>
            </a:xfrm>
            <a:custGeom>
              <a:rect b="b" l="l" r="r" t="t"/>
              <a:pathLst>
                <a:path extrusionOk="0" h="1581" w="1841">
                  <a:moveTo>
                    <a:pt x="1059" y="1"/>
                  </a:moveTo>
                  <a:cubicBezTo>
                    <a:pt x="358" y="1"/>
                    <a:pt x="1" y="848"/>
                    <a:pt x="503" y="1351"/>
                  </a:cubicBezTo>
                  <a:cubicBezTo>
                    <a:pt x="662" y="1509"/>
                    <a:pt x="858" y="1580"/>
                    <a:pt x="1050" y="1580"/>
                  </a:cubicBezTo>
                  <a:cubicBezTo>
                    <a:pt x="1453" y="1580"/>
                    <a:pt x="1840" y="1269"/>
                    <a:pt x="1840" y="795"/>
                  </a:cubicBezTo>
                  <a:cubicBezTo>
                    <a:pt x="1840" y="358"/>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10"/>
            <p:cNvSpPr/>
            <p:nvPr/>
          </p:nvSpPr>
          <p:spPr>
            <a:xfrm>
              <a:off x="8889291" y="3056969"/>
              <a:ext cx="38116" cy="32730"/>
            </a:xfrm>
            <a:custGeom>
              <a:rect b="b" l="l" r="r" t="t"/>
              <a:pathLst>
                <a:path extrusionOk="0" h="1580" w="1840">
                  <a:moveTo>
                    <a:pt x="1059" y="0"/>
                  </a:moveTo>
                  <a:cubicBezTo>
                    <a:pt x="344" y="0"/>
                    <a:pt x="0" y="847"/>
                    <a:pt x="490" y="1350"/>
                  </a:cubicBezTo>
                  <a:cubicBezTo>
                    <a:pt x="653" y="1509"/>
                    <a:pt x="851" y="1580"/>
                    <a:pt x="1046" y="1580"/>
                  </a:cubicBezTo>
                  <a:cubicBezTo>
                    <a:pt x="1452" y="1580"/>
                    <a:pt x="1840" y="1269"/>
                    <a:pt x="1840" y="795"/>
                  </a:cubicBezTo>
                  <a:cubicBezTo>
                    <a:pt x="1840" y="358"/>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10"/>
            <p:cNvSpPr/>
            <p:nvPr/>
          </p:nvSpPr>
          <p:spPr>
            <a:xfrm>
              <a:off x="9062016" y="3056969"/>
              <a:ext cx="38136" cy="32730"/>
            </a:xfrm>
            <a:custGeom>
              <a:rect b="b" l="l" r="r" t="t"/>
              <a:pathLst>
                <a:path extrusionOk="0" h="1580" w="1841">
                  <a:moveTo>
                    <a:pt x="1059" y="0"/>
                  </a:moveTo>
                  <a:cubicBezTo>
                    <a:pt x="358" y="0"/>
                    <a:pt x="1" y="847"/>
                    <a:pt x="503" y="1350"/>
                  </a:cubicBezTo>
                  <a:cubicBezTo>
                    <a:pt x="662" y="1509"/>
                    <a:pt x="858" y="1580"/>
                    <a:pt x="1050" y="1580"/>
                  </a:cubicBezTo>
                  <a:cubicBezTo>
                    <a:pt x="1453" y="1580"/>
                    <a:pt x="1840" y="1269"/>
                    <a:pt x="1840" y="795"/>
                  </a:cubicBezTo>
                  <a:cubicBezTo>
                    <a:pt x="1840" y="358"/>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10"/>
            <p:cNvSpPr/>
            <p:nvPr/>
          </p:nvSpPr>
          <p:spPr>
            <a:xfrm>
              <a:off x="8889291" y="3230253"/>
              <a:ext cx="38116" cy="32585"/>
            </a:xfrm>
            <a:custGeom>
              <a:rect b="b" l="l" r="r" t="t"/>
              <a:pathLst>
                <a:path extrusionOk="0" h="1573" w="1840">
                  <a:moveTo>
                    <a:pt x="1059" y="0"/>
                  </a:moveTo>
                  <a:cubicBezTo>
                    <a:pt x="344" y="0"/>
                    <a:pt x="0" y="847"/>
                    <a:pt x="490" y="1337"/>
                  </a:cubicBezTo>
                  <a:cubicBezTo>
                    <a:pt x="653" y="1500"/>
                    <a:pt x="852" y="1572"/>
                    <a:pt x="1046" y="1572"/>
                  </a:cubicBezTo>
                  <a:cubicBezTo>
                    <a:pt x="1453" y="1572"/>
                    <a:pt x="1840" y="1255"/>
                    <a:pt x="1840" y="781"/>
                  </a:cubicBezTo>
                  <a:cubicBezTo>
                    <a:pt x="1840" y="344"/>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10"/>
            <p:cNvSpPr/>
            <p:nvPr/>
          </p:nvSpPr>
          <p:spPr>
            <a:xfrm>
              <a:off x="9062016" y="3230253"/>
              <a:ext cx="38136" cy="32585"/>
            </a:xfrm>
            <a:custGeom>
              <a:rect b="b" l="l" r="r" t="t"/>
              <a:pathLst>
                <a:path extrusionOk="0" h="1573" w="1841">
                  <a:moveTo>
                    <a:pt x="1059" y="0"/>
                  </a:moveTo>
                  <a:cubicBezTo>
                    <a:pt x="358" y="0"/>
                    <a:pt x="1" y="847"/>
                    <a:pt x="503" y="1337"/>
                  </a:cubicBezTo>
                  <a:cubicBezTo>
                    <a:pt x="662" y="1500"/>
                    <a:pt x="858" y="1572"/>
                    <a:pt x="1051" y="1572"/>
                  </a:cubicBezTo>
                  <a:cubicBezTo>
                    <a:pt x="1453" y="1572"/>
                    <a:pt x="1840" y="1255"/>
                    <a:pt x="1840" y="781"/>
                  </a:cubicBezTo>
                  <a:cubicBezTo>
                    <a:pt x="1840" y="344"/>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10"/>
            <p:cNvSpPr/>
            <p:nvPr/>
          </p:nvSpPr>
          <p:spPr>
            <a:xfrm>
              <a:off x="8889291" y="3403517"/>
              <a:ext cx="38116" cy="32688"/>
            </a:xfrm>
            <a:custGeom>
              <a:rect b="b" l="l" r="r" t="t"/>
              <a:pathLst>
                <a:path extrusionOk="0" h="1578" w="1840">
                  <a:moveTo>
                    <a:pt x="1059" y="1"/>
                  </a:moveTo>
                  <a:cubicBezTo>
                    <a:pt x="344" y="1"/>
                    <a:pt x="0" y="848"/>
                    <a:pt x="503" y="1351"/>
                  </a:cubicBezTo>
                  <a:cubicBezTo>
                    <a:pt x="660" y="1507"/>
                    <a:pt x="852" y="1577"/>
                    <a:pt x="1042" y="1577"/>
                  </a:cubicBezTo>
                  <a:cubicBezTo>
                    <a:pt x="1448" y="1577"/>
                    <a:pt x="1840" y="1259"/>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10"/>
            <p:cNvSpPr/>
            <p:nvPr/>
          </p:nvSpPr>
          <p:spPr>
            <a:xfrm>
              <a:off x="9062016" y="3403517"/>
              <a:ext cx="38323" cy="32688"/>
            </a:xfrm>
            <a:custGeom>
              <a:rect b="b" l="l" r="r" t="t"/>
              <a:pathLst>
                <a:path extrusionOk="0" h="1578" w="1850">
                  <a:moveTo>
                    <a:pt x="1059" y="1"/>
                  </a:moveTo>
                  <a:cubicBezTo>
                    <a:pt x="358" y="1"/>
                    <a:pt x="1" y="848"/>
                    <a:pt x="503" y="1351"/>
                  </a:cubicBezTo>
                  <a:cubicBezTo>
                    <a:pt x="660" y="1507"/>
                    <a:pt x="854" y="1577"/>
                    <a:pt x="1045" y="1577"/>
                  </a:cubicBezTo>
                  <a:cubicBezTo>
                    <a:pt x="1454" y="1577"/>
                    <a:pt x="1849" y="1259"/>
                    <a:pt x="1840" y="782"/>
                  </a:cubicBezTo>
                  <a:cubicBezTo>
                    <a:pt x="1840" y="345"/>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10"/>
            <p:cNvSpPr/>
            <p:nvPr/>
          </p:nvSpPr>
          <p:spPr>
            <a:xfrm>
              <a:off x="8889291" y="3576532"/>
              <a:ext cx="38116" cy="32730"/>
            </a:xfrm>
            <a:custGeom>
              <a:rect b="b" l="l" r="r" t="t"/>
              <a:pathLst>
                <a:path extrusionOk="0" h="1580" w="1840">
                  <a:moveTo>
                    <a:pt x="1059" y="0"/>
                  </a:moveTo>
                  <a:cubicBezTo>
                    <a:pt x="344" y="0"/>
                    <a:pt x="0" y="847"/>
                    <a:pt x="490" y="1350"/>
                  </a:cubicBezTo>
                  <a:cubicBezTo>
                    <a:pt x="653" y="1509"/>
                    <a:pt x="851" y="1580"/>
                    <a:pt x="1046" y="1580"/>
                  </a:cubicBezTo>
                  <a:cubicBezTo>
                    <a:pt x="1452" y="1580"/>
                    <a:pt x="1840" y="1269"/>
                    <a:pt x="1840" y="794"/>
                  </a:cubicBezTo>
                  <a:cubicBezTo>
                    <a:pt x="1840" y="357"/>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10"/>
            <p:cNvSpPr/>
            <p:nvPr/>
          </p:nvSpPr>
          <p:spPr>
            <a:xfrm>
              <a:off x="9062016" y="3576532"/>
              <a:ext cx="38136" cy="32730"/>
            </a:xfrm>
            <a:custGeom>
              <a:rect b="b" l="l" r="r" t="t"/>
              <a:pathLst>
                <a:path extrusionOk="0" h="1580" w="1841">
                  <a:moveTo>
                    <a:pt x="1059" y="0"/>
                  </a:moveTo>
                  <a:cubicBezTo>
                    <a:pt x="358" y="0"/>
                    <a:pt x="1" y="847"/>
                    <a:pt x="503" y="1350"/>
                  </a:cubicBezTo>
                  <a:cubicBezTo>
                    <a:pt x="662" y="1509"/>
                    <a:pt x="858" y="1580"/>
                    <a:pt x="1050" y="1580"/>
                  </a:cubicBezTo>
                  <a:cubicBezTo>
                    <a:pt x="1453" y="1580"/>
                    <a:pt x="1840" y="1269"/>
                    <a:pt x="1840" y="794"/>
                  </a:cubicBezTo>
                  <a:cubicBezTo>
                    <a:pt x="1840" y="357"/>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10"/>
            <p:cNvSpPr/>
            <p:nvPr/>
          </p:nvSpPr>
          <p:spPr>
            <a:xfrm>
              <a:off x="8889291" y="3749795"/>
              <a:ext cx="38116" cy="32750"/>
            </a:xfrm>
            <a:custGeom>
              <a:rect b="b" l="l" r="r" t="t"/>
              <a:pathLst>
                <a:path extrusionOk="0" h="1581" w="1840">
                  <a:moveTo>
                    <a:pt x="1059" y="1"/>
                  </a:moveTo>
                  <a:cubicBezTo>
                    <a:pt x="344" y="1"/>
                    <a:pt x="0" y="848"/>
                    <a:pt x="490" y="1351"/>
                  </a:cubicBezTo>
                  <a:cubicBezTo>
                    <a:pt x="653" y="1509"/>
                    <a:pt x="851" y="1580"/>
                    <a:pt x="1046" y="1580"/>
                  </a:cubicBezTo>
                  <a:cubicBezTo>
                    <a:pt x="1452" y="1580"/>
                    <a:pt x="1840" y="1269"/>
                    <a:pt x="1840" y="795"/>
                  </a:cubicBezTo>
                  <a:cubicBezTo>
                    <a:pt x="1840" y="358"/>
                    <a:pt x="1483"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10"/>
            <p:cNvSpPr/>
            <p:nvPr/>
          </p:nvSpPr>
          <p:spPr>
            <a:xfrm>
              <a:off x="9062016" y="3749795"/>
              <a:ext cx="38136" cy="32750"/>
            </a:xfrm>
            <a:custGeom>
              <a:rect b="b" l="l" r="r" t="t"/>
              <a:pathLst>
                <a:path extrusionOk="0" h="1581" w="1841">
                  <a:moveTo>
                    <a:pt x="1059" y="1"/>
                  </a:moveTo>
                  <a:cubicBezTo>
                    <a:pt x="358" y="1"/>
                    <a:pt x="1" y="848"/>
                    <a:pt x="503" y="1351"/>
                  </a:cubicBezTo>
                  <a:cubicBezTo>
                    <a:pt x="662" y="1509"/>
                    <a:pt x="858" y="1580"/>
                    <a:pt x="1050" y="1580"/>
                  </a:cubicBezTo>
                  <a:cubicBezTo>
                    <a:pt x="1453" y="1580"/>
                    <a:pt x="1840" y="1269"/>
                    <a:pt x="1840" y="795"/>
                  </a:cubicBezTo>
                  <a:cubicBezTo>
                    <a:pt x="1840" y="358"/>
                    <a:pt x="1496" y="1"/>
                    <a:pt x="1059" y="1"/>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10"/>
            <p:cNvSpPr/>
            <p:nvPr/>
          </p:nvSpPr>
          <p:spPr>
            <a:xfrm>
              <a:off x="8889291" y="3923079"/>
              <a:ext cx="38116" cy="32585"/>
            </a:xfrm>
            <a:custGeom>
              <a:rect b="b" l="l" r="r" t="t"/>
              <a:pathLst>
                <a:path extrusionOk="0" h="1573" w="1840">
                  <a:moveTo>
                    <a:pt x="1059" y="0"/>
                  </a:moveTo>
                  <a:cubicBezTo>
                    <a:pt x="344" y="0"/>
                    <a:pt x="0" y="847"/>
                    <a:pt x="490" y="1337"/>
                  </a:cubicBezTo>
                  <a:cubicBezTo>
                    <a:pt x="653" y="1500"/>
                    <a:pt x="852" y="1573"/>
                    <a:pt x="1046" y="1573"/>
                  </a:cubicBezTo>
                  <a:cubicBezTo>
                    <a:pt x="1453" y="1573"/>
                    <a:pt x="1840" y="1256"/>
                    <a:pt x="1840" y="781"/>
                  </a:cubicBezTo>
                  <a:cubicBezTo>
                    <a:pt x="1840" y="358"/>
                    <a:pt x="1483"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10"/>
            <p:cNvSpPr/>
            <p:nvPr/>
          </p:nvSpPr>
          <p:spPr>
            <a:xfrm>
              <a:off x="9062016" y="3923079"/>
              <a:ext cx="38136" cy="32585"/>
            </a:xfrm>
            <a:custGeom>
              <a:rect b="b" l="l" r="r" t="t"/>
              <a:pathLst>
                <a:path extrusionOk="0" h="1573" w="1841">
                  <a:moveTo>
                    <a:pt x="1059" y="0"/>
                  </a:moveTo>
                  <a:cubicBezTo>
                    <a:pt x="358" y="0"/>
                    <a:pt x="1" y="847"/>
                    <a:pt x="503" y="1337"/>
                  </a:cubicBezTo>
                  <a:cubicBezTo>
                    <a:pt x="662" y="1500"/>
                    <a:pt x="858" y="1573"/>
                    <a:pt x="1051" y="1573"/>
                  </a:cubicBezTo>
                  <a:cubicBezTo>
                    <a:pt x="1453" y="1573"/>
                    <a:pt x="1840" y="1256"/>
                    <a:pt x="1840" y="781"/>
                  </a:cubicBezTo>
                  <a:cubicBezTo>
                    <a:pt x="1840" y="358"/>
                    <a:pt x="1496" y="0"/>
                    <a:pt x="1059" y="0"/>
                  </a:cubicBezTo>
                  <a:close/>
                </a:path>
              </a:pathLst>
            </a:custGeom>
            <a:solidFill>
              <a:srgbClr val="F5CDB2">
                <a:alpha val="65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2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3000"/>
              <a:buFont typeface="Poiret One"/>
              <a:buNone/>
              <a:defRPr b="1" sz="3000">
                <a:solidFill>
                  <a:schemeClr val="dk2"/>
                </a:solidFill>
                <a:latin typeface="Poiret One"/>
                <a:ea typeface="Poiret One"/>
                <a:cs typeface="Poiret One"/>
                <a:sym typeface="Poiret One"/>
              </a:defRPr>
            </a:lvl1pPr>
            <a:lvl2pPr lvl="1" rtl="0">
              <a:spcBef>
                <a:spcPts val="0"/>
              </a:spcBef>
              <a:spcAft>
                <a:spcPts val="0"/>
              </a:spcAft>
              <a:buClr>
                <a:schemeClr val="dk2"/>
              </a:buClr>
              <a:buSzPts val="3000"/>
              <a:buFont typeface="Poiret One"/>
              <a:buNone/>
              <a:defRPr b="1" sz="3000">
                <a:solidFill>
                  <a:schemeClr val="dk2"/>
                </a:solidFill>
                <a:latin typeface="Poiret One"/>
                <a:ea typeface="Poiret One"/>
                <a:cs typeface="Poiret One"/>
                <a:sym typeface="Poiret One"/>
              </a:defRPr>
            </a:lvl2pPr>
            <a:lvl3pPr lvl="2" rtl="0">
              <a:spcBef>
                <a:spcPts val="0"/>
              </a:spcBef>
              <a:spcAft>
                <a:spcPts val="0"/>
              </a:spcAft>
              <a:buClr>
                <a:schemeClr val="dk2"/>
              </a:buClr>
              <a:buSzPts val="3000"/>
              <a:buFont typeface="Poiret One"/>
              <a:buNone/>
              <a:defRPr b="1" sz="3000">
                <a:solidFill>
                  <a:schemeClr val="dk2"/>
                </a:solidFill>
                <a:latin typeface="Poiret One"/>
                <a:ea typeface="Poiret One"/>
                <a:cs typeface="Poiret One"/>
                <a:sym typeface="Poiret One"/>
              </a:defRPr>
            </a:lvl3pPr>
            <a:lvl4pPr lvl="3" rtl="0">
              <a:spcBef>
                <a:spcPts val="0"/>
              </a:spcBef>
              <a:spcAft>
                <a:spcPts val="0"/>
              </a:spcAft>
              <a:buClr>
                <a:schemeClr val="dk2"/>
              </a:buClr>
              <a:buSzPts val="3000"/>
              <a:buFont typeface="Poiret One"/>
              <a:buNone/>
              <a:defRPr b="1" sz="3000">
                <a:solidFill>
                  <a:schemeClr val="dk2"/>
                </a:solidFill>
                <a:latin typeface="Poiret One"/>
                <a:ea typeface="Poiret One"/>
                <a:cs typeface="Poiret One"/>
                <a:sym typeface="Poiret One"/>
              </a:defRPr>
            </a:lvl4pPr>
            <a:lvl5pPr lvl="4" rtl="0">
              <a:spcBef>
                <a:spcPts val="0"/>
              </a:spcBef>
              <a:spcAft>
                <a:spcPts val="0"/>
              </a:spcAft>
              <a:buClr>
                <a:schemeClr val="dk2"/>
              </a:buClr>
              <a:buSzPts val="3000"/>
              <a:buFont typeface="Poiret One"/>
              <a:buNone/>
              <a:defRPr b="1" sz="3000">
                <a:solidFill>
                  <a:schemeClr val="dk2"/>
                </a:solidFill>
                <a:latin typeface="Poiret One"/>
                <a:ea typeface="Poiret One"/>
                <a:cs typeface="Poiret One"/>
                <a:sym typeface="Poiret One"/>
              </a:defRPr>
            </a:lvl5pPr>
            <a:lvl6pPr lvl="5" rtl="0">
              <a:spcBef>
                <a:spcPts val="0"/>
              </a:spcBef>
              <a:spcAft>
                <a:spcPts val="0"/>
              </a:spcAft>
              <a:buClr>
                <a:schemeClr val="dk2"/>
              </a:buClr>
              <a:buSzPts val="3000"/>
              <a:buFont typeface="Poiret One"/>
              <a:buNone/>
              <a:defRPr b="1" sz="3000">
                <a:solidFill>
                  <a:schemeClr val="dk2"/>
                </a:solidFill>
                <a:latin typeface="Poiret One"/>
                <a:ea typeface="Poiret One"/>
                <a:cs typeface="Poiret One"/>
                <a:sym typeface="Poiret One"/>
              </a:defRPr>
            </a:lvl6pPr>
            <a:lvl7pPr lvl="6" rtl="0">
              <a:spcBef>
                <a:spcPts val="0"/>
              </a:spcBef>
              <a:spcAft>
                <a:spcPts val="0"/>
              </a:spcAft>
              <a:buClr>
                <a:schemeClr val="dk2"/>
              </a:buClr>
              <a:buSzPts val="3000"/>
              <a:buFont typeface="Poiret One"/>
              <a:buNone/>
              <a:defRPr b="1" sz="3000">
                <a:solidFill>
                  <a:schemeClr val="dk2"/>
                </a:solidFill>
                <a:latin typeface="Poiret One"/>
                <a:ea typeface="Poiret One"/>
                <a:cs typeface="Poiret One"/>
                <a:sym typeface="Poiret One"/>
              </a:defRPr>
            </a:lvl7pPr>
            <a:lvl8pPr lvl="7" rtl="0">
              <a:spcBef>
                <a:spcPts val="0"/>
              </a:spcBef>
              <a:spcAft>
                <a:spcPts val="0"/>
              </a:spcAft>
              <a:buClr>
                <a:schemeClr val="dk2"/>
              </a:buClr>
              <a:buSzPts val="3000"/>
              <a:buFont typeface="Poiret One"/>
              <a:buNone/>
              <a:defRPr b="1" sz="3000">
                <a:solidFill>
                  <a:schemeClr val="dk2"/>
                </a:solidFill>
                <a:latin typeface="Poiret One"/>
                <a:ea typeface="Poiret One"/>
                <a:cs typeface="Poiret One"/>
                <a:sym typeface="Poiret One"/>
              </a:defRPr>
            </a:lvl8pPr>
            <a:lvl9pPr lvl="8" rtl="0">
              <a:spcBef>
                <a:spcPts val="0"/>
              </a:spcBef>
              <a:spcAft>
                <a:spcPts val="0"/>
              </a:spcAft>
              <a:buClr>
                <a:schemeClr val="dk2"/>
              </a:buClr>
              <a:buSzPts val="3000"/>
              <a:buFont typeface="Poiret One"/>
              <a:buNone/>
              <a:defRPr b="1" sz="3000">
                <a:solidFill>
                  <a:schemeClr val="dk2"/>
                </a:solidFill>
                <a:latin typeface="Poiret One"/>
                <a:ea typeface="Poiret One"/>
                <a:cs typeface="Poiret One"/>
                <a:sym typeface="Poiret On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dk1"/>
              </a:buClr>
              <a:buSzPts val="1400"/>
              <a:buFont typeface="Overpass"/>
              <a:buChar char="●"/>
              <a:defRPr>
                <a:solidFill>
                  <a:schemeClr val="dk1"/>
                </a:solidFill>
                <a:latin typeface="Overpass"/>
                <a:ea typeface="Overpass"/>
                <a:cs typeface="Overpass"/>
                <a:sym typeface="Overpass"/>
              </a:defRPr>
            </a:lvl1pPr>
            <a:lvl2pPr indent="-317500" lvl="1" marL="914400" rtl="0">
              <a:lnSpc>
                <a:spcPct val="100000"/>
              </a:lnSpc>
              <a:spcBef>
                <a:spcPts val="1600"/>
              </a:spcBef>
              <a:spcAft>
                <a:spcPts val="0"/>
              </a:spcAft>
              <a:buClr>
                <a:schemeClr val="dk1"/>
              </a:buClr>
              <a:buSzPts val="1400"/>
              <a:buFont typeface="Overpass"/>
              <a:buChar char="○"/>
              <a:defRPr>
                <a:solidFill>
                  <a:schemeClr val="dk1"/>
                </a:solidFill>
                <a:latin typeface="Overpass"/>
                <a:ea typeface="Overpass"/>
                <a:cs typeface="Overpass"/>
                <a:sym typeface="Overpass"/>
              </a:defRPr>
            </a:lvl2pPr>
            <a:lvl3pPr indent="-317500" lvl="2" marL="1371600" rtl="0">
              <a:lnSpc>
                <a:spcPct val="100000"/>
              </a:lnSpc>
              <a:spcBef>
                <a:spcPts val="1600"/>
              </a:spcBef>
              <a:spcAft>
                <a:spcPts val="0"/>
              </a:spcAft>
              <a:buClr>
                <a:schemeClr val="dk1"/>
              </a:buClr>
              <a:buSzPts val="1400"/>
              <a:buFont typeface="Overpass"/>
              <a:buChar char="■"/>
              <a:defRPr>
                <a:solidFill>
                  <a:schemeClr val="dk1"/>
                </a:solidFill>
                <a:latin typeface="Overpass"/>
                <a:ea typeface="Overpass"/>
                <a:cs typeface="Overpass"/>
                <a:sym typeface="Overpass"/>
              </a:defRPr>
            </a:lvl3pPr>
            <a:lvl4pPr indent="-317500" lvl="3" marL="1828800" rtl="0">
              <a:lnSpc>
                <a:spcPct val="100000"/>
              </a:lnSpc>
              <a:spcBef>
                <a:spcPts val="1600"/>
              </a:spcBef>
              <a:spcAft>
                <a:spcPts val="0"/>
              </a:spcAft>
              <a:buClr>
                <a:schemeClr val="dk1"/>
              </a:buClr>
              <a:buSzPts val="1400"/>
              <a:buFont typeface="Overpass"/>
              <a:buChar char="●"/>
              <a:defRPr>
                <a:solidFill>
                  <a:schemeClr val="dk1"/>
                </a:solidFill>
                <a:latin typeface="Overpass"/>
                <a:ea typeface="Overpass"/>
                <a:cs typeface="Overpass"/>
                <a:sym typeface="Overpass"/>
              </a:defRPr>
            </a:lvl4pPr>
            <a:lvl5pPr indent="-317500" lvl="4" marL="2286000" rtl="0">
              <a:lnSpc>
                <a:spcPct val="100000"/>
              </a:lnSpc>
              <a:spcBef>
                <a:spcPts val="1600"/>
              </a:spcBef>
              <a:spcAft>
                <a:spcPts val="0"/>
              </a:spcAft>
              <a:buClr>
                <a:schemeClr val="dk1"/>
              </a:buClr>
              <a:buSzPts val="1400"/>
              <a:buFont typeface="Overpass"/>
              <a:buChar char="○"/>
              <a:defRPr>
                <a:solidFill>
                  <a:schemeClr val="dk1"/>
                </a:solidFill>
                <a:latin typeface="Overpass"/>
                <a:ea typeface="Overpass"/>
                <a:cs typeface="Overpass"/>
                <a:sym typeface="Overpass"/>
              </a:defRPr>
            </a:lvl5pPr>
            <a:lvl6pPr indent="-317500" lvl="5" marL="2743200" rtl="0">
              <a:lnSpc>
                <a:spcPct val="100000"/>
              </a:lnSpc>
              <a:spcBef>
                <a:spcPts val="1600"/>
              </a:spcBef>
              <a:spcAft>
                <a:spcPts val="0"/>
              </a:spcAft>
              <a:buClr>
                <a:schemeClr val="dk1"/>
              </a:buClr>
              <a:buSzPts val="1400"/>
              <a:buFont typeface="Overpass"/>
              <a:buChar char="■"/>
              <a:defRPr>
                <a:solidFill>
                  <a:schemeClr val="dk1"/>
                </a:solidFill>
                <a:latin typeface="Overpass"/>
                <a:ea typeface="Overpass"/>
                <a:cs typeface="Overpass"/>
                <a:sym typeface="Overpass"/>
              </a:defRPr>
            </a:lvl6pPr>
            <a:lvl7pPr indent="-317500" lvl="6" marL="3200400" rtl="0">
              <a:lnSpc>
                <a:spcPct val="100000"/>
              </a:lnSpc>
              <a:spcBef>
                <a:spcPts val="1600"/>
              </a:spcBef>
              <a:spcAft>
                <a:spcPts val="0"/>
              </a:spcAft>
              <a:buClr>
                <a:schemeClr val="dk1"/>
              </a:buClr>
              <a:buSzPts val="1400"/>
              <a:buFont typeface="Overpass"/>
              <a:buChar char="●"/>
              <a:defRPr>
                <a:solidFill>
                  <a:schemeClr val="dk1"/>
                </a:solidFill>
                <a:latin typeface="Overpass"/>
                <a:ea typeface="Overpass"/>
                <a:cs typeface="Overpass"/>
                <a:sym typeface="Overpass"/>
              </a:defRPr>
            </a:lvl7pPr>
            <a:lvl8pPr indent="-317500" lvl="7" marL="3657600" rtl="0">
              <a:lnSpc>
                <a:spcPct val="100000"/>
              </a:lnSpc>
              <a:spcBef>
                <a:spcPts val="1600"/>
              </a:spcBef>
              <a:spcAft>
                <a:spcPts val="0"/>
              </a:spcAft>
              <a:buClr>
                <a:schemeClr val="dk1"/>
              </a:buClr>
              <a:buSzPts val="1400"/>
              <a:buFont typeface="Overpass"/>
              <a:buChar char="○"/>
              <a:defRPr>
                <a:solidFill>
                  <a:schemeClr val="dk1"/>
                </a:solidFill>
                <a:latin typeface="Overpass"/>
                <a:ea typeface="Overpass"/>
                <a:cs typeface="Overpass"/>
                <a:sym typeface="Overpass"/>
              </a:defRPr>
            </a:lvl8pPr>
            <a:lvl9pPr indent="-317500" lvl="8" marL="4114800" rtl="0">
              <a:lnSpc>
                <a:spcPct val="100000"/>
              </a:lnSpc>
              <a:spcBef>
                <a:spcPts val="1600"/>
              </a:spcBef>
              <a:spcAft>
                <a:spcPts val="1600"/>
              </a:spcAft>
              <a:buClr>
                <a:schemeClr val="dk1"/>
              </a:buClr>
              <a:buSzPts val="1400"/>
              <a:buFont typeface="Overpass"/>
              <a:buChar char="■"/>
              <a:defRPr>
                <a:solidFill>
                  <a:schemeClr val="dk1"/>
                </a:solidFill>
                <a:latin typeface="Overpass"/>
                <a:ea typeface="Overpass"/>
                <a:cs typeface="Overpass"/>
                <a:sym typeface="Overpas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2.xml"/><Relationship Id="rId3" Type="http://schemas.openxmlformats.org/officeDocument/2006/relationships/hyperlink" Target="http://www.youtube.com/watch?v=cALAPK2ZSrw" TargetMode="External"/><Relationship Id="rId4" Type="http://schemas.openxmlformats.org/officeDocument/2006/relationships/image" Target="../media/image6.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7.gi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3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2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25.png"/><Relationship Id="rId4" Type="http://schemas.openxmlformats.org/officeDocument/2006/relationships/image" Target="../media/image1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8.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1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22.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35.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16.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hyperlink" Target="mailto:kyle.peck@west-MEC.org" TargetMode="External"/><Relationship Id="rId4" Type="http://schemas.openxmlformats.org/officeDocument/2006/relationships/image" Target="../media/image1.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18.png"/><Relationship Id="rId4" Type="http://schemas.openxmlformats.org/officeDocument/2006/relationships/image" Target="../media/image21.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24.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image" Target="../media/image2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 Id="rId3" Type="http://schemas.openxmlformats.org/officeDocument/2006/relationships/image" Target="../media/image28.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 Id="rId3" Type="http://schemas.openxmlformats.org/officeDocument/2006/relationships/image" Target="../media/image33.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 Id="rId3" Type="http://schemas.openxmlformats.org/officeDocument/2006/relationships/image" Target="../media/image34.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 Id="rId3" Type="http://schemas.openxmlformats.org/officeDocument/2006/relationships/image" Target="../media/image32.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9.xml"/><Relationship Id="rId3" Type="http://schemas.openxmlformats.org/officeDocument/2006/relationships/image" Target="../media/image2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 Id="rId3" Type="http://schemas.openxmlformats.org/officeDocument/2006/relationships/image" Target="../media/image30.png"/><Relationship Id="rId4" Type="http://schemas.openxmlformats.org/officeDocument/2006/relationships/image" Target="../media/image26.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 Id="rId3" Type="http://schemas.openxmlformats.org/officeDocument/2006/relationships/image" Target="../media/image3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14.png"/><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image" Target="../media/image37.png"/><Relationship Id="rId7"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6" name="Shape 1176"/>
        <p:cNvGrpSpPr/>
        <p:nvPr/>
      </p:nvGrpSpPr>
      <p:grpSpPr>
        <a:xfrm>
          <a:off x="0" y="0"/>
          <a:ext cx="0" cy="0"/>
          <a:chOff x="0" y="0"/>
          <a:chExt cx="0" cy="0"/>
        </a:xfrm>
      </p:grpSpPr>
      <p:sp>
        <p:nvSpPr>
          <p:cNvPr id="1177" name="Google Shape;1177;p24"/>
          <p:cNvSpPr txBox="1"/>
          <p:nvPr>
            <p:ph idx="1" type="body"/>
          </p:nvPr>
        </p:nvSpPr>
        <p:spPr>
          <a:xfrm flipH="1">
            <a:off x="594225" y="1025825"/>
            <a:ext cx="8159700" cy="332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000"/>
              <a:t>Please install the following programs into your personal computer. </a:t>
            </a:r>
            <a:endParaRPr sz="2000"/>
          </a:p>
          <a:p>
            <a:pPr indent="0" lvl="0" marL="0" rtl="0" algn="ctr">
              <a:spcBef>
                <a:spcPts val="1600"/>
              </a:spcBef>
              <a:spcAft>
                <a:spcPts val="0"/>
              </a:spcAft>
              <a:buNone/>
            </a:pPr>
            <a:r>
              <a:t/>
            </a:r>
            <a:endParaRPr sz="2000">
              <a:solidFill>
                <a:schemeClr val="dk2"/>
              </a:solidFill>
            </a:endParaRPr>
          </a:p>
          <a:p>
            <a:pPr indent="0" lvl="0" marL="0" rtl="0" algn="ctr">
              <a:spcBef>
                <a:spcPts val="1600"/>
              </a:spcBef>
              <a:spcAft>
                <a:spcPts val="0"/>
              </a:spcAft>
              <a:buNone/>
            </a:pPr>
            <a:r>
              <a:rPr lang="en" sz="2000">
                <a:solidFill>
                  <a:schemeClr val="dk2"/>
                </a:solidFill>
              </a:rPr>
              <a:t>Git</a:t>
            </a:r>
            <a:endParaRPr sz="2000">
              <a:solidFill>
                <a:schemeClr val="dk2"/>
              </a:solidFill>
            </a:endParaRPr>
          </a:p>
          <a:p>
            <a:pPr indent="0" lvl="0" marL="0" rtl="0" algn="ctr">
              <a:spcBef>
                <a:spcPts val="1600"/>
              </a:spcBef>
              <a:spcAft>
                <a:spcPts val="0"/>
              </a:spcAft>
              <a:buNone/>
            </a:pPr>
            <a:r>
              <a:rPr lang="en" sz="2000">
                <a:solidFill>
                  <a:schemeClr val="dk2"/>
                </a:solidFill>
              </a:rPr>
              <a:t>Visual Studio Code</a:t>
            </a:r>
            <a:endParaRPr sz="2000">
              <a:solidFill>
                <a:schemeClr val="dk2"/>
              </a:solidFill>
            </a:endParaRPr>
          </a:p>
          <a:p>
            <a:pPr indent="0" lvl="0" marL="0" rtl="0" algn="ctr">
              <a:spcBef>
                <a:spcPts val="1600"/>
              </a:spcBef>
              <a:spcAft>
                <a:spcPts val="0"/>
              </a:spcAft>
              <a:buNone/>
            </a:pPr>
            <a:r>
              <a:rPr lang="en" sz="2000">
                <a:solidFill>
                  <a:schemeClr val="dk2"/>
                </a:solidFill>
              </a:rPr>
              <a:t>Node and npm that comes with it</a:t>
            </a:r>
            <a:endParaRPr sz="2000">
              <a:solidFill>
                <a:schemeClr val="dk2"/>
              </a:solidFill>
            </a:endParaRPr>
          </a:p>
          <a:p>
            <a:pPr indent="0" lvl="0" marL="0" rtl="0" algn="ctr">
              <a:spcBef>
                <a:spcPts val="1600"/>
              </a:spcBef>
              <a:spcAft>
                <a:spcPts val="1600"/>
              </a:spcAft>
              <a:buNone/>
            </a:pPr>
            <a:r>
              <a:rPr lang="en" sz="2000">
                <a:solidFill>
                  <a:schemeClr val="dk2"/>
                </a:solidFill>
              </a:rPr>
              <a:t>GitKraken</a:t>
            </a:r>
            <a:endParaRPr sz="2000">
              <a:solidFill>
                <a:schemeClr val="dk2"/>
              </a:solidFill>
            </a:endParaRPr>
          </a:p>
        </p:txBody>
      </p:sp>
      <p:sp>
        <p:nvSpPr>
          <p:cNvPr id="1178" name="Google Shape;1178;p24"/>
          <p:cNvSpPr txBox="1"/>
          <p:nvPr>
            <p:ph type="title"/>
          </p:nvPr>
        </p:nvSpPr>
        <p:spPr>
          <a:xfrm>
            <a:off x="594225" y="376875"/>
            <a:ext cx="4797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Bell Work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6" name="Shape 1246"/>
        <p:cNvGrpSpPr/>
        <p:nvPr/>
      </p:nvGrpSpPr>
      <p:grpSpPr>
        <a:xfrm>
          <a:off x="0" y="0"/>
          <a:ext cx="0" cy="0"/>
          <a:chOff x="0" y="0"/>
          <a:chExt cx="0" cy="0"/>
        </a:xfrm>
      </p:grpSpPr>
      <p:sp>
        <p:nvSpPr>
          <p:cNvPr id="1247" name="Google Shape;1247;p33"/>
          <p:cNvSpPr txBox="1"/>
          <p:nvPr>
            <p:ph idx="1" type="subTitle"/>
          </p:nvPr>
        </p:nvSpPr>
        <p:spPr>
          <a:xfrm>
            <a:off x="1048650" y="1737681"/>
            <a:ext cx="1818000" cy="3405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 will be taking attendance 3 times a day. If you aren’t available for all 3 of those check ins you will be marked down as tardy or absent. </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IF YOU NEED TO LEAVE </a:t>
            </a:r>
            <a:r>
              <a:rPr lang="en"/>
              <a:t>BRIEFLY</a:t>
            </a:r>
            <a:r>
              <a:rPr lang="en"/>
              <a:t> JUST PRIVATELY MESSAGE ME! </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If you say nothing I can’t help you.  </a:t>
            </a:r>
            <a:endParaRPr/>
          </a:p>
        </p:txBody>
      </p:sp>
      <p:sp>
        <p:nvSpPr>
          <p:cNvPr id="1248" name="Google Shape;1248;p33"/>
          <p:cNvSpPr txBox="1"/>
          <p:nvPr>
            <p:ph idx="2" type="subTitle"/>
          </p:nvPr>
        </p:nvSpPr>
        <p:spPr>
          <a:xfrm>
            <a:off x="3653475" y="1737670"/>
            <a:ext cx="1818000" cy="3118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 will be grading as often as I can. Please feel free to remind me if its been more than a few days. </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If the work is assigned I will likely grade it. I don’t want you to waste your time</a:t>
            </a:r>
            <a:endParaRPr/>
          </a:p>
        </p:txBody>
      </p:sp>
      <p:sp>
        <p:nvSpPr>
          <p:cNvPr id="1249" name="Google Shape;1249;p33"/>
          <p:cNvSpPr txBox="1"/>
          <p:nvPr>
            <p:ph type="ctrTitle"/>
          </p:nvPr>
        </p:nvSpPr>
        <p:spPr>
          <a:xfrm>
            <a:off x="648000" y="1352738"/>
            <a:ext cx="2619300" cy="384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u="sng"/>
              <a:t>Attendance</a:t>
            </a:r>
            <a:endParaRPr b="1" u="sng"/>
          </a:p>
        </p:txBody>
      </p:sp>
      <p:sp>
        <p:nvSpPr>
          <p:cNvPr id="1250" name="Google Shape;1250;p33"/>
          <p:cNvSpPr txBox="1"/>
          <p:nvPr>
            <p:ph idx="3" type="ctrTitle"/>
          </p:nvPr>
        </p:nvSpPr>
        <p:spPr>
          <a:xfrm>
            <a:off x="3252825" y="1352738"/>
            <a:ext cx="2619300" cy="384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u="sng"/>
              <a:t>Graded Work </a:t>
            </a:r>
            <a:endParaRPr b="1" u="sng"/>
          </a:p>
        </p:txBody>
      </p:sp>
      <p:sp>
        <p:nvSpPr>
          <p:cNvPr id="1251" name="Google Shape;1251;p33"/>
          <p:cNvSpPr txBox="1"/>
          <p:nvPr>
            <p:ph idx="4" type="subTitle"/>
          </p:nvPr>
        </p:nvSpPr>
        <p:spPr>
          <a:xfrm>
            <a:off x="6282850" y="1737705"/>
            <a:ext cx="1818000" cy="3118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Bell work will be anything from a simple question to a mini project. </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Many times what we do during the bell work will be directly related to the day’s work, so if you don’t do it you will be behind</a:t>
            </a:r>
            <a:endParaRPr/>
          </a:p>
        </p:txBody>
      </p:sp>
      <p:sp>
        <p:nvSpPr>
          <p:cNvPr id="1252" name="Google Shape;1252;p33"/>
          <p:cNvSpPr txBox="1"/>
          <p:nvPr>
            <p:ph idx="5" type="ctrTitle"/>
          </p:nvPr>
        </p:nvSpPr>
        <p:spPr>
          <a:xfrm>
            <a:off x="5882209" y="1352738"/>
            <a:ext cx="2619300" cy="384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u="sng"/>
              <a:t>Bell Work</a:t>
            </a:r>
            <a:endParaRPr b="1" u="sng"/>
          </a:p>
        </p:txBody>
      </p:sp>
      <p:sp>
        <p:nvSpPr>
          <p:cNvPr id="1253" name="Google Shape;1253;p33"/>
          <p:cNvSpPr txBox="1"/>
          <p:nvPr>
            <p:ph idx="6" type="title"/>
          </p:nvPr>
        </p:nvSpPr>
        <p:spPr>
          <a:xfrm>
            <a:off x="594225" y="376875"/>
            <a:ext cx="7188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Stuff you should know for this class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7" name="Shape 1257"/>
        <p:cNvGrpSpPr/>
        <p:nvPr/>
      </p:nvGrpSpPr>
      <p:grpSpPr>
        <a:xfrm>
          <a:off x="0" y="0"/>
          <a:ext cx="0" cy="0"/>
          <a:chOff x="0" y="0"/>
          <a:chExt cx="0" cy="0"/>
        </a:xfrm>
      </p:grpSpPr>
      <p:sp>
        <p:nvSpPr>
          <p:cNvPr id="1258" name="Google Shape;1258;p34"/>
          <p:cNvSpPr txBox="1"/>
          <p:nvPr>
            <p:ph idx="1" type="body"/>
          </p:nvPr>
        </p:nvSpPr>
        <p:spPr>
          <a:xfrm>
            <a:off x="2714375" y="392850"/>
            <a:ext cx="5297700" cy="43578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SzPts val="2400"/>
              <a:buFont typeface="Overpass"/>
              <a:buChar char="●"/>
            </a:pPr>
            <a:r>
              <a:rPr lang="en" sz="2400">
                <a:latin typeface="Overpass"/>
                <a:ea typeface="Overpass"/>
                <a:cs typeface="Overpass"/>
                <a:sym typeface="Overpass"/>
              </a:rPr>
              <a:t>Hopefully is you are reading this you already have a computer or a laptop.</a:t>
            </a:r>
            <a:endParaRPr sz="2400">
              <a:latin typeface="Overpass"/>
              <a:ea typeface="Overpass"/>
              <a:cs typeface="Overpass"/>
              <a:sym typeface="Overpass"/>
            </a:endParaRPr>
          </a:p>
          <a:p>
            <a:pPr indent="0" lvl="0" marL="0" rtl="0" algn="l">
              <a:spcBef>
                <a:spcPts val="1000"/>
              </a:spcBef>
              <a:spcAft>
                <a:spcPts val="0"/>
              </a:spcAft>
              <a:buNone/>
            </a:pPr>
            <a:r>
              <a:t/>
            </a:r>
            <a:endParaRPr sz="2400">
              <a:latin typeface="Overpass"/>
              <a:ea typeface="Overpass"/>
              <a:cs typeface="Overpass"/>
              <a:sym typeface="Overpass"/>
            </a:endParaRPr>
          </a:p>
          <a:p>
            <a:pPr indent="-381000" lvl="0" marL="457200" rtl="0" algn="l">
              <a:spcBef>
                <a:spcPts val="1000"/>
              </a:spcBef>
              <a:spcAft>
                <a:spcPts val="0"/>
              </a:spcAft>
              <a:buSzPts val="2400"/>
              <a:buFont typeface="Overpass"/>
              <a:buChar char="●"/>
            </a:pPr>
            <a:r>
              <a:rPr lang="en" sz="2400">
                <a:latin typeface="Overpass"/>
                <a:ea typeface="Overpass"/>
                <a:cs typeface="Overpass"/>
                <a:sym typeface="Overpass"/>
              </a:rPr>
              <a:t>You don’t need anything crazy for the year one course.</a:t>
            </a:r>
            <a:endParaRPr sz="2400">
              <a:latin typeface="Overpass"/>
              <a:ea typeface="Overpass"/>
              <a:cs typeface="Overpass"/>
              <a:sym typeface="Overpass"/>
            </a:endParaRPr>
          </a:p>
          <a:p>
            <a:pPr indent="0" lvl="0" marL="0" rtl="0" algn="l">
              <a:spcBef>
                <a:spcPts val="1000"/>
              </a:spcBef>
              <a:spcAft>
                <a:spcPts val="0"/>
              </a:spcAft>
              <a:buNone/>
            </a:pPr>
            <a:r>
              <a:t/>
            </a:r>
            <a:endParaRPr sz="2400">
              <a:latin typeface="Overpass"/>
              <a:ea typeface="Overpass"/>
              <a:cs typeface="Overpass"/>
              <a:sym typeface="Overpass"/>
            </a:endParaRPr>
          </a:p>
          <a:p>
            <a:pPr indent="-381000" lvl="0" marL="457200" rtl="0" algn="l">
              <a:spcBef>
                <a:spcPts val="1000"/>
              </a:spcBef>
              <a:spcAft>
                <a:spcPts val="0"/>
              </a:spcAft>
              <a:buSzPts val="2400"/>
              <a:buFont typeface="Overpass"/>
              <a:buChar char="●"/>
            </a:pPr>
            <a:r>
              <a:rPr lang="en" sz="2400">
                <a:latin typeface="Overpass"/>
                <a:ea typeface="Overpass"/>
                <a:cs typeface="Overpass"/>
                <a:sym typeface="Overpass"/>
              </a:rPr>
              <a:t>If you don’t think your computer will cut it please tell me asap and we can get you a brand new one. </a:t>
            </a:r>
            <a:endParaRPr sz="2400">
              <a:latin typeface="Overpass"/>
              <a:ea typeface="Overpass"/>
              <a:cs typeface="Overpass"/>
              <a:sym typeface="Overpass"/>
            </a:endParaRPr>
          </a:p>
          <a:p>
            <a:pPr indent="0" lvl="0" marL="0" rtl="0" algn="l">
              <a:spcBef>
                <a:spcPts val="1600"/>
              </a:spcBef>
              <a:spcAft>
                <a:spcPts val="0"/>
              </a:spcAft>
              <a:buNone/>
            </a:pPr>
            <a:r>
              <a:t/>
            </a:r>
            <a:endParaRPr sz="2000">
              <a:latin typeface="Overpass"/>
              <a:ea typeface="Overpass"/>
              <a:cs typeface="Overpass"/>
              <a:sym typeface="Overpass"/>
            </a:endParaRPr>
          </a:p>
          <a:p>
            <a:pPr indent="0" lvl="0" marL="0" rtl="0" algn="l">
              <a:spcBef>
                <a:spcPts val="1600"/>
              </a:spcBef>
              <a:spcAft>
                <a:spcPts val="1600"/>
              </a:spcAft>
              <a:buNone/>
            </a:pPr>
            <a:r>
              <a:t/>
            </a:r>
            <a:endParaRPr/>
          </a:p>
        </p:txBody>
      </p:sp>
      <p:sp>
        <p:nvSpPr>
          <p:cNvPr id="1259" name="Google Shape;1259;p34"/>
          <p:cNvSpPr txBox="1"/>
          <p:nvPr>
            <p:ph type="title"/>
          </p:nvPr>
        </p:nvSpPr>
        <p:spPr>
          <a:xfrm>
            <a:off x="652525" y="1764600"/>
            <a:ext cx="1926300" cy="1614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Laptops and Computers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3" name="Shape 1263"/>
        <p:cNvGrpSpPr/>
        <p:nvPr/>
      </p:nvGrpSpPr>
      <p:grpSpPr>
        <a:xfrm>
          <a:off x="0" y="0"/>
          <a:ext cx="0" cy="0"/>
          <a:chOff x="0" y="0"/>
          <a:chExt cx="0" cy="0"/>
        </a:xfrm>
      </p:grpSpPr>
      <p:sp>
        <p:nvSpPr>
          <p:cNvPr id="1264" name="Google Shape;1264;p35"/>
          <p:cNvSpPr txBox="1"/>
          <p:nvPr>
            <p:ph type="title"/>
          </p:nvPr>
        </p:nvSpPr>
        <p:spPr>
          <a:xfrm>
            <a:off x="594225" y="376875"/>
            <a:ext cx="7836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Some Inspiration Before We Begin</a:t>
            </a:r>
            <a:endParaRPr/>
          </a:p>
        </p:txBody>
      </p:sp>
      <p:pic>
        <p:nvPicPr>
          <p:cNvPr descr="Christian is a Computer Science undergraduate student and President's Scholar in his last semester at the Lyle School of Engineering at Southern Methodist University. He recently garnered national attention for his first place award at the annual SMU Talent Show by pioneering the art of &quot;musical eating&quot; with the MaKey MaKey - a new device given to him by the MIT Media Labs designed to turn anything into an input device. Christian is on a mission to inspire the world to learn to program, and was recently featured at the fourth annual TEDxSMU, the first Social Science series at the Dallas Perot Museum, and at local area high schools to convince Dallasites to do just that. Christian is slated to publish an introductory book to the world of programming at the end of 2013.&#10;&#10;Check out what he is up to at http://christian.gen.co/&#10;&#10;The 2013 TEDxUTA Event @ The University of Texas At Arlington &#10;&#10;About TEDx: &#10;In the spirit of ideas worth spreading, TEDx is a program of local, self-organized events that bring people together to share a TED-like experience. At a TEDx event, TEDTalks video and live speakers combine to spark deep discussion and connection in a small group. These local, self-organized events are branded TEDx, where x = independently organized TED event. The TED Conference provides general guidance for the TEDx program, but individual TEDx events are self-organized.* (*Subject to certain rules and regulations)" id="1265" name="Google Shape;1265;p35" title="You should learn to program: Christian Genco at TEDxUTA">
            <a:hlinkClick r:id="rId3"/>
          </p:cNvPr>
          <p:cNvPicPr preferRelativeResize="0"/>
          <p:nvPr/>
        </p:nvPicPr>
        <p:blipFill>
          <a:blip r:embed="rId4">
            <a:alphaModFix/>
          </a:blip>
          <a:stretch>
            <a:fillRect/>
          </a:stretch>
        </p:blipFill>
        <p:spPr>
          <a:xfrm>
            <a:off x="2226225" y="1159650"/>
            <a:ext cx="4572000" cy="34290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9" name="Shape 1269"/>
        <p:cNvGrpSpPr/>
        <p:nvPr/>
      </p:nvGrpSpPr>
      <p:grpSpPr>
        <a:xfrm>
          <a:off x="0" y="0"/>
          <a:ext cx="0" cy="0"/>
          <a:chOff x="0" y="0"/>
          <a:chExt cx="0" cy="0"/>
        </a:xfrm>
      </p:grpSpPr>
      <p:sp>
        <p:nvSpPr>
          <p:cNvPr id="1270" name="Google Shape;1270;p36"/>
          <p:cNvSpPr txBox="1"/>
          <p:nvPr>
            <p:ph idx="1" type="body"/>
          </p:nvPr>
        </p:nvSpPr>
        <p:spPr>
          <a:xfrm flipH="1">
            <a:off x="621500" y="1200000"/>
            <a:ext cx="3137700" cy="33273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None/>
            </a:pPr>
            <a:r>
              <a:rPr lang="en"/>
              <a:t>It doesn’t matter who runs IT they are always your best friend. Treat them well and they will always help you first. </a:t>
            </a:r>
            <a:endParaRPr/>
          </a:p>
        </p:txBody>
      </p:sp>
      <p:sp>
        <p:nvSpPr>
          <p:cNvPr id="1271" name="Google Shape;1271;p36"/>
          <p:cNvSpPr txBox="1"/>
          <p:nvPr>
            <p:ph type="title"/>
          </p:nvPr>
        </p:nvSpPr>
        <p:spPr>
          <a:xfrm>
            <a:off x="594225" y="376875"/>
            <a:ext cx="4797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 is your best friend</a:t>
            </a:r>
            <a:endParaRPr/>
          </a:p>
        </p:txBody>
      </p:sp>
      <p:pic>
        <p:nvPicPr>
          <p:cNvPr id="1272" name="Google Shape;1272;p36"/>
          <p:cNvPicPr preferRelativeResize="0"/>
          <p:nvPr/>
        </p:nvPicPr>
        <p:blipFill>
          <a:blip r:embed="rId3">
            <a:alphaModFix/>
          </a:blip>
          <a:stretch>
            <a:fillRect/>
          </a:stretch>
        </p:blipFill>
        <p:spPr>
          <a:xfrm>
            <a:off x="4572000" y="1200000"/>
            <a:ext cx="4362475" cy="28752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6" name="Shape 1276"/>
        <p:cNvGrpSpPr/>
        <p:nvPr/>
      </p:nvGrpSpPr>
      <p:grpSpPr>
        <a:xfrm>
          <a:off x="0" y="0"/>
          <a:ext cx="0" cy="0"/>
          <a:chOff x="0" y="0"/>
          <a:chExt cx="0" cy="0"/>
        </a:xfrm>
      </p:grpSpPr>
      <p:sp>
        <p:nvSpPr>
          <p:cNvPr id="1277" name="Google Shape;1277;p37"/>
          <p:cNvSpPr txBox="1"/>
          <p:nvPr>
            <p:ph idx="1" type="body"/>
          </p:nvPr>
        </p:nvSpPr>
        <p:spPr>
          <a:xfrm>
            <a:off x="1626750" y="1213875"/>
            <a:ext cx="5890500" cy="366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200" u="sng">
                <a:latin typeface="Overpass"/>
                <a:ea typeface="Overpass"/>
                <a:cs typeface="Overpass"/>
                <a:sym typeface="Overpass"/>
              </a:rPr>
              <a:t>Mission </a:t>
            </a:r>
            <a:r>
              <a:rPr lang="en" sz="2200" u="sng"/>
              <a:t>- Common goal or purpose</a:t>
            </a:r>
            <a:endParaRPr sz="2200" u="sng"/>
          </a:p>
          <a:p>
            <a:pPr indent="0" lvl="0" marL="0" rtl="0" algn="l">
              <a:spcBef>
                <a:spcPts val="1000"/>
              </a:spcBef>
              <a:spcAft>
                <a:spcPts val="0"/>
              </a:spcAft>
              <a:buNone/>
            </a:pPr>
            <a:r>
              <a:rPr lang="en" sz="2200"/>
              <a:t>What do you want to gain from this class?</a:t>
            </a:r>
            <a:endParaRPr sz="2200"/>
          </a:p>
          <a:p>
            <a:pPr indent="0" lvl="0" marL="0" rtl="0" algn="l">
              <a:spcBef>
                <a:spcPts val="1000"/>
              </a:spcBef>
              <a:spcAft>
                <a:spcPts val="0"/>
              </a:spcAft>
              <a:buNone/>
            </a:pPr>
            <a:r>
              <a:rPr lang="en" sz="2200"/>
              <a:t>Where do you want to end up after this class?</a:t>
            </a:r>
            <a:endParaRPr sz="2200"/>
          </a:p>
          <a:p>
            <a:pPr indent="0" lvl="0" marL="0" rtl="0" algn="l">
              <a:spcBef>
                <a:spcPts val="1000"/>
              </a:spcBef>
              <a:spcAft>
                <a:spcPts val="0"/>
              </a:spcAft>
              <a:buNone/>
            </a:pPr>
            <a:r>
              <a:t/>
            </a:r>
            <a:endParaRPr sz="2200"/>
          </a:p>
          <a:p>
            <a:pPr indent="0" lvl="0" marL="0" rtl="0" algn="l">
              <a:spcBef>
                <a:spcPts val="1000"/>
              </a:spcBef>
              <a:spcAft>
                <a:spcPts val="0"/>
              </a:spcAft>
              <a:buNone/>
            </a:pPr>
            <a:r>
              <a:rPr b="1" lang="en" sz="2200" u="sng">
                <a:latin typeface="Overpass"/>
                <a:ea typeface="Overpass"/>
                <a:cs typeface="Overpass"/>
                <a:sym typeface="Overpass"/>
              </a:rPr>
              <a:t>Vision </a:t>
            </a:r>
            <a:r>
              <a:rPr lang="en" sz="2200" u="sng"/>
              <a:t>- What </a:t>
            </a:r>
            <a:r>
              <a:rPr lang="en" sz="2200" u="sng"/>
              <a:t>inspires</a:t>
            </a:r>
            <a:r>
              <a:rPr lang="en" sz="2200" u="sng"/>
              <a:t> us?</a:t>
            </a:r>
            <a:endParaRPr sz="2200" u="sng"/>
          </a:p>
          <a:p>
            <a:pPr indent="0" lvl="0" marL="0" rtl="0" algn="l">
              <a:spcBef>
                <a:spcPts val="1000"/>
              </a:spcBef>
              <a:spcAft>
                <a:spcPts val="0"/>
              </a:spcAft>
              <a:buNone/>
            </a:pPr>
            <a:r>
              <a:rPr lang="en" sz="2200"/>
              <a:t>How are we going to achieve our mission?</a:t>
            </a:r>
            <a:endParaRPr sz="2200"/>
          </a:p>
          <a:p>
            <a:pPr indent="0" lvl="0" marL="0" rtl="0" algn="l">
              <a:spcBef>
                <a:spcPts val="1000"/>
              </a:spcBef>
              <a:spcAft>
                <a:spcPts val="1000"/>
              </a:spcAft>
              <a:buNone/>
            </a:pPr>
            <a:r>
              <a:rPr lang="en" sz="2200"/>
              <a:t>What do we believe to be the best qualities?</a:t>
            </a:r>
            <a:endParaRPr sz="2200"/>
          </a:p>
        </p:txBody>
      </p:sp>
      <p:sp>
        <p:nvSpPr>
          <p:cNvPr id="1278" name="Google Shape;1278;p37"/>
          <p:cNvSpPr txBox="1"/>
          <p:nvPr>
            <p:ph type="title"/>
          </p:nvPr>
        </p:nvSpPr>
        <p:spPr>
          <a:xfrm>
            <a:off x="594225" y="376875"/>
            <a:ext cx="4797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Classroom Mission &amp; Vision</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2" name="Shape 1282"/>
        <p:cNvGrpSpPr/>
        <p:nvPr/>
      </p:nvGrpSpPr>
      <p:grpSpPr>
        <a:xfrm>
          <a:off x="0" y="0"/>
          <a:ext cx="0" cy="0"/>
          <a:chOff x="0" y="0"/>
          <a:chExt cx="0" cy="0"/>
        </a:xfrm>
      </p:grpSpPr>
      <p:sp>
        <p:nvSpPr>
          <p:cNvPr id="1283" name="Google Shape;1283;p38"/>
          <p:cNvSpPr txBox="1"/>
          <p:nvPr>
            <p:ph idx="1" type="body"/>
          </p:nvPr>
        </p:nvSpPr>
        <p:spPr>
          <a:xfrm>
            <a:off x="753000" y="1463025"/>
            <a:ext cx="5302200" cy="3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200" u="sng">
                <a:latin typeface="Overpass"/>
                <a:ea typeface="Overpass"/>
                <a:cs typeface="Overpass"/>
                <a:sym typeface="Overpass"/>
              </a:rPr>
              <a:t>Mission</a:t>
            </a:r>
            <a:r>
              <a:rPr lang="en" sz="2200"/>
              <a:t> - Everyone Learns Everyday</a:t>
            </a:r>
            <a:endParaRPr sz="2200"/>
          </a:p>
          <a:p>
            <a:pPr indent="0" lvl="0" marL="0" rtl="0" algn="l">
              <a:spcBef>
                <a:spcPts val="1000"/>
              </a:spcBef>
              <a:spcAft>
                <a:spcPts val="0"/>
              </a:spcAft>
              <a:buNone/>
            </a:pPr>
            <a:r>
              <a:t/>
            </a:r>
            <a:endParaRPr sz="2200"/>
          </a:p>
          <a:p>
            <a:pPr indent="0" lvl="0" marL="0" rtl="0" algn="l">
              <a:spcBef>
                <a:spcPts val="1000"/>
              </a:spcBef>
              <a:spcAft>
                <a:spcPts val="0"/>
              </a:spcAft>
              <a:buNone/>
            </a:pPr>
            <a:r>
              <a:rPr b="1" lang="en" sz="2200" u="sng">
                <a:latin typeface="Overpass"/>
                <a:ea typeface="Overpass"/>
                <a:cs typeface="Overpass"/>
                <a:sym typeface="Overpass"/>
              </a:rPr>
              <a:t>Vision</a:t>
            </a:r>
            <a:r>
              <a:rPr lang="en" sz="2200"/>
              <a:t> - We are confident, centered, intelligent, mature, positive, critical learners. </a:t>
            </a:r>
            <a:endParaRPr sz="2200"/>
          </a:p>
          <a:p>
            <a:pPr indent="0" lvl="0" marL="0" rtl="0" algn="l">
              <a:spcBef>
                <a:spcPts val="1000"/>
              </a:spcBef>
              <a:spcAft>
                <a:spcPts val="0"/>
              </a:spcAft>
              <a:buNone/>
            </a:pPr>
            <a:r>
              <a:t/>
            </a:r>
            <a:endParaRPr sz="2200"/>
          </a:p>
          <a:p>
            <a:pPr indent="0" lvl="0" marL="0" rtl="0" algn="l">
              <a:spcBef>
                <a:spcPts val="1000"/>
              </a:spcBef>
              <a:spcAft>
                <a:spcPts val="1000"/>
              </a:spcAft>
              <a:buNone/>
            </a:pPr>
            <a:r>
              <a:rPr lang="en" sz="2200"/>
              <a:t>LIMIT - THIS SHOULD NOT BE MORE THAN 1 SENTENCE </a:t>
            </a:r>
            <a:endParaRPr sz="2200"/>
          </a:p>
        </p:txBody>
      </p:sp>
      <p:sp>
        <p:nvSpPr>
          <p:cNvPr id="1284" name="Google Shape;1284;p38"/>
          <p:cNvSpPr txBox="1"/>
          <p:nvPr>
            <p:ph type="title"/>
          </p:nvPr>
        </p:nvSpPr>
        <p:spPr>
          <a:xfrm>
            <a:off x="594225" y="376875"/>
            <a:ext cx="4797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Classroom Mission &amp; Vision</a:t>
            </a:r>
            <a:endParaRPr/>
          </a:p>
        </p:txBody>
      </p:sp>
      <p:pic>
        <p:nvPicPr>
          <p:cNvPr id="1285" name="Google Shape;1285;p38"/>
          <p:cNvPicPr preferRelativeResize="0"/>
          <p:nvPr/>
        </p:nvPicPr>
        <p:blipFill>
          <a:blip r:embed="rId3">
            <a:alphaModFix/>
          </a:blip>
          <a:stretch>
            <a:fillRect/>
          </a:stretch>
        </p:blipFill>
        <p:spPr>
          <a:xfrm>
            <a:off x="5881875" y="376875"/>
            <a:ext cx="2756089" cy="447974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9" name="Shape 1289"/>
        <p:cNvGrpSpPr/>
        <p:nvPr/>
      </p:nvGrpSpPr>
      <p:grpSpPr>
        <a:xfrm>
          <a:off x="0" y="0"/>
          <a:ext cx="0" cy="0"/>
          <a:chOff x="0" y="0"/>
          <a:chExt cx="0" cy="0"/>
        </a:xfrm>
      </p:grpSpPr>
      <p:sp>
        <p:nvSpPr>
          <p:cNvPr id="1290" name="Google Shape;1290;p39"/>
          <p:cNvSpPr txBox="1"/>
          <p:nvPr>
            <p:ph idx="1" type="body"/>
          </p:nvPr>
        </p:nvSpPr>
        <p:spPr>
          <a:xfrm>
            <a:off x="616875" y="1478025"/>
            <a:ext cx="3091200" cy="18423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t/>
            </a:r>
            <a:endParaRPr/>
          </a:p>
        </p:txBody>
      </p:sp>
      <p:sp>
        <p:nvSpPr>
          <p:cNvPr id="1291" name="Google Shape;1291;p39"/>
          <p:cNvSpPr txBox="1"/>
          <p:nvPr>
            <p:ph type="title"/>
          </p:nvPr>
        </p:nvSpPr>
        <p:spPr>
          <a:xfrm>
            <a:off x="594225" y="376875"/>
            <a:ext cx="4797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1292" name="Google Shape;1292;p39"/>
          <p:cNvPicPr preferRelativeResize="0"/>
          <p:nvPr/>
        </p:nvPicPr>
        <p:blipFill>
          <a:blip r:embed="rId3">
            <a:alphaModFix/>
          </a:blip>
          <a:stretch>
            <a:fillRect/>
          </a:stretch>
        </p:blipFill>
        <p:spPr>
          <a:xfrm>
            <a:off x="1012700" y="1123825"/>
            <a:ext cx="6791376" cy="382014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6" name="Shape 1296"/>
        <p:cNvGrpSpPr/>
        <p:nvPr/>
      </p:nvGrpSpPr>
      <p:grpSpPr>
        <a:xfrm>
          <a:off x="0" y="0"/>
          <a:ext cx="0" cy="0"/>
          <a:chOff x="0" y="0"/>
          <a:chExt cx="0" cy="0"/>
        </a:xfrm>
      </p:grpSpPr>
      <p:sp>
        <p:nvSpPr>
          <p:cNvPr id="1297" name="Google Shape;1297;p40"/>
          <p:cNvSpPr txBox="1"/>
          <p:nvPr>
            <p:ph type="ctrTitle"/>
          </p:nvPr>
        </p:nvSpPr>
        <p:spPr>
          <a:xfrm>
            <a:off x="1058869" y="949575"/>
            <a:ext cx="1906500" cy="448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u="sng"/>
              <a:t>projects</a:t>
            </a:r>
            <a:endParaRPr b="1" u="sng"/>
          </a:p>
        </p:txBody>
      </p:sp>
      <p:sp>
        <p:nvSpPr>
          <p:cNvPr id="1298" name="Google Shape;1298;p40"/>
          <p:cNvSpPr txBox="1"/>
          <p:nvPr>
            <p:ph idx="1" type="subTitle"/>
          </p:nvPr>
        </p:nvSpPr>
        <p:spPr>
          <a:xfrm>
            <a:off x="1058875" y="1468045"/>
            <a:ext cx="1906500" cy="137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We will have a hands-on project after every unit to practice what we learned</a:t>
            </a:r>
            <a:endParaRPr/>
          </a:p>
        </p:txBody>
      </p:sp>
      <p:sp>
        <p:nvSpPr>
          <p:cNvPr id="1299" name="Google Shape;1299;p40"/>
          <p:cNvSpPr txBox="1"/>
          <p:nvPr>
            <p:ph idx="2" type="ctrTitle"/>
          </p:nvPr>
        </p:nvSpPr>
        <p:spPr>
          <a:xfrm>
            <a:off x="3453100" y="949575"/>
            <a:ext cx="2134500" cy="448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u="sng"/>
              <a:t>Class work</a:t>
            </a:r>
            <a:endParaRPr b="1" u="sng"/>
          </a:p>
        </p:txBody>
      </p:sp>
      <p:sp>
        <p:nvSpPr>
          <p:cNvPr id="1300" name="Google Shape;1300;p40"/>
          <p:cNvSpPr txBox="1"/>
          <p:nvPr>
            <p:ph idx="3" type="subTitle"/>
          </p:nvPr>
        </p:nvSpPr>
        <p:spPr>
          <a:xfrm>
            <a:off x="3453100" y="1468050"/>
            <a:ext cx="2134500" cy="1103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We will work together on several projects during notes to break up the </a:t>
            </a:r>
            <a:r>
              <a:rPr lang="en"/>
              <a:t>boredom</a:t>
            </a:r>
            <a:endParaRPr/>
          </a:p>
        </p:txBody>
      </p:sp>
      <p:sp>
        <p:nvSpPr>
          <p:cNvPr id="1301" name="Google Shape;1301;p40"/>
          <p:cNvSpPr txBox="1"/>
          <p:nvPr>
            <p:ph idx="4" type="ctrTitle"/>
          </p:nvPr>
        </p:nvSpPr>
        <p:spPr>
          <a:xfrm>
            <a:off x="6003125" y="949575"/>
            <a:ext cx="2082000" cy="448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u="sng"/>
              <a:t>Assessments</a:t>
            </a:r>
            <a:endParaRPr b="1" u="sng"/>
          </a:p>
        </p:txBody>
      </p:sp>
      <p:sp>
        <p:nvSpPr>
          <p:cNvPr id="1302" name="Google Shape;1302;p40"/>
          <p:cNvSpPr txBox="1"/>
          <p:nvPr>
            <p:ph idx="5" type="subTitle"/>
          </p:nvPr>
        </p:nvSpPr>
        <p:spPr>
          <a:xfrm>
            <a:off x="6003125" y="1468050"/>
            <a:ext cx="2082000" cy="838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There will be quizzes and test through the year as well as a final and midterm</a:t>
            </a:r>
            <a:endParaRPr/>
          </a:p>
        </p:txBody>
      </p:sp>
      <p:sp>
        <p:nvSpPr>
          <p:cNvPr id="1303" name="Google Shape;1303;p40"/>
          <p:cNvSpPr txBox="1"/>
          <p:nvPr>
            <p:ph idx="6" type="ctrTitle"/>
          </p:nvPr>
        </p:nvSpPr>
        <p:spPr>
          <a:xfrm>
            <a:off x="1102782" y="2987612"/>
            <a:ext cx="1906500" cy="448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u="sng"/>
              <a:t>Direct Instruction</a:t>
            </a:r>
            <a:endParaRPr b="1" u="sng"/>
          </a:p>
        </p:txBody>
      </p:sp>
      <p:sp>
        <p:nvSpPr>
          <p:cNvPr id="1304" name="Google Shape;1304;p40"/>
          <p:cNvSpPr txBox="1"/>
          <p:nvPr>
            <p:ph idx="7" type="subTitle"/>
          </p:nvPr>
        </p:nvSpPr>
        <p:spPr>
          <a:xfrm>
            <a:off x="1102782" y="3500775"/>
            <a:ext cx="1906500" cy="846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Sorry, bu there will be notes and plenty of them, I will try to break them up but they aren’t as fun as the rest of class</a:t>
            </a:r>
            <a:endParaRPr/>
          </a:p>
        </p:txBody>
      </p:sp>
      <p:sp>
        <p:nvSpPr>
          <p:cNvPr id="1305" name="Google Shape;1305;p40"/>
          <p:cNvSpPr txBox="1"/>
          <p:nvPr>
            <p:ph idx="8" type="ctrTitle"/>
          </p:nvPr>
        </p:nvSpPr>
        <p:spPr>
          <a:xfrm>
            <a:off x="3611010" y="2987612"/>
            <a:ext cx="1906500" cy="448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u="sng"/>
              <a:t>Active Engagement</a:t>
            </a:r>
            <a:endParaRPr b="1" u="sng"/>
          </a:p>
        </p:txBody>
      </p:sp>
      <p:sp>
        <p:nvSpPr>
          <p:cNvPr id="1306" name="Google Shape;1306;p40"/>
          <p:cNvSpPr txBox="1"/>
          <p:nvPr>
            <p:ph idx="9" type="subTitle"/>
          </p:nvPr>
        </p:nvSpPr>
        <p:spPr>
          <a:xfrm>
            <a:off x="3496950" y="3500775"/>
            <a:ext cx="2134500" cy="846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Sometimes during class we will get up, move around, talk, and even learn with each other. You are expected to participate in these activities</a:t>
            </a:r>
            <a:endParaRPr/>
          </a:p>
        </p:txBody>
      </p:sp>
      <p:sp>
        <p:nvSpPr>
          <p:cNvPr id="1307" name="Google Shape;1307;p40"/>
          <p:cNvSpPr txBox="1"/>
          <p:nvPr>
            <p:ph idx="13" type="ctrTitle"/>
          </p:nvPr>
        </p:nvSpPr>
        <p:spPr>
          <a:xfrm>
            <a:off x="6134720" y="2987612"/>
            <a:ext cx="1906500" cy="448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u="sng"/>
              <a:t>Career Based Experiences</a:t>
            </a:r>
            <a:endParaRPr b="1" u="sng"/>
          </a:p>
        </p:txBody>
      </p:sp>
      <p:sp>
        <p:nvSpPr>
          <p:cNvPr id="1308" name="Google Shape;1308;p40"/>
          <p:cNvSpPr txBox="1"/>
          <p:nvPr>
            <p:ph idx="14" type="subTitle"/>
          </p:nvPr>
        </p:nvSpPr>
        <p:spPr>
          <a:xfrm>
            <a:off x="6134720" y="3500775"/>
            <a:ext cx="1906500" cy="846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We will be trying to get speakers and internships. I recommend you take part in as much as you can while its free.</a:t>
            </a:r>
            <a:endParaRPr/>
          </a:p>
        </p:txBody>
      </p:sp>
      <p:sp>
        <p:nvSpPr>
          <p:cNvPr id="1309" name="Google Shape;1309;p40"/>
          <p:cNvSpPr txBox="1"/>
          <p:nvPr>
            <p:ph idx="15" type="title"/>
          </p:nvPr>
        </p:nvSpPr>
        <p:spPr>
          <a:xfrm>
            <a:off x="594225" y="376875"/>
            <a:ext cx="4797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Class Time</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3" name="Shape 1313"/>
        <p:cNvGrpSpPr/>
        <p:nvPr/>
      </p:nvGrpSpPr>
      <p:grpSpPr>
        <a:xfrm>
          <a:off x="0" y="0"/>
          <a:ext cx="0" cy="0"/>
          <a:chOff x="0" y="0"/>
          <a:chExt cx="0" cy="0"/>
        </a:xfrm>
      </p:grpSpPr>
      <p:sp>
        <p:nvSpPr>
          <p:cNvPr id="1314" name="Google Shape;1314;p41"/>
          <p:cNvSpPr txBox="1"/>
          <p:nvPr>
            <p:ph type="title"/>
          </p:nvPr>
        </p:nvSpPr>
        <p:spPr>
          <a:xfrm>
            <a:off x="594225" y="376875"/>
            <a:ext cx="4797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Attention Check</a:t>
            </a:r>
            <a:endParaRPr/>
          </a:p>
        </p:txBody>
      </p:sp>
      <p:pic>
        <p:nvPicPr>
          <p:cNvPr id="1315" name="Google Shape;1315;p41"/>
          <p:cNvPicPr preferRelativeResize="0"/>
          <p:nvPr/>
        </p:nvPicPr>
        <p:blipFill>
          <a:blip r:embed="rId3">
            <a:alphaModFix/>
          </a:blip>
          <a:stretch>
            <a:fillRect/>
          </a:stretch>
        </p:blipFill>
        <p:spPr>
          <a:xfrm>
            <a:off x="1373025" y="1138400"/>
            <a:ext cx="6397952" cy="35988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9" name="Shape 1319"/>
        <p:cNvGrpSpPr/>
        <p:nvPr/>
      </p:nvGrpSpPr>
      <p:grpSpPr>
        <a:xfrm>
          <a:off x="0" y="0"/>
          <a:ext cx="0" cy="0"/>
          <a:chOff x="0" y="0"/>
          <a:chExt cx="0" cy="0"/>
        </a:xfrm>
      </p:grpSpPr>
      <p:sp>
        <p:nvSpPr>
          <p:cNvPr id="1320" name="Google Shape;1320;p42"/>
          <p:cNvSpPr txBox="1"/>
          <p:nvPr>
            <p:ph type="title"/>
          </p:nvPr>
        </p:nvSpPr>
        <p:spPr>
          <a:xfrm>
            <a:off x="2906625" y="857575"/>
            <a:ext cx="5524800" cy="252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to be a Ninja Coder </a:t>
            </a:r>
            <a:endParaRPr/>
          </a:p>
          <a:p>
            <a:pPr indent="0" lvl="0" marL="0" rtl="0" algn="l">
              <a:spcBef>
                <a:spcPts val="0"/>
              </a:spcBef>
              <a:spcAft>
                <a:spcPts val="0"/>
              </a:spcAft>
              <a:buNone/>
            </a:pPr>
            <a:r>
              <a:rPr lang="en"/>
              <a:t>       (satire)</a:t>
            </a:r>
            <a:endParaRPr/>
          </a:p>
        </p:txBody>
      </p:sp>
      <p:sp>
        <p:nvSpPr>
          <p:cNvPr id="1321" name="Google Shape;1321;p42"/>
          <p:cNvSpPr txBox="1"/>
          <p:nvPr/>
        </p:nvSpPr>
        <p:spPr>
          <a:xfrm>
            <a:off x="658475" y="4286400"/>
            <a:ext cx="7347600" cy="85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F3F3F3"/>
                </a:solidFill>
                <a:latin typeface="Overpass"/>
                <a:ea typeface="Overpass"/>
                <a:cs typeface="Overpass"/>
                <a:sym typeface="Overpass"/>
              </a:rPr>
              <a:t>Thank you to javascript.info</a:t>
            </a:r>
            <a:endParaRPr sz="2000">
              <a:solidFill>
                <a:srgbClr val="F3F3F3"/>
              </a:solidFill>
              <a:latin typeface="Overpass"/>
              <a:ea typeface="Overpass"/>
              <a:cs typeface="Overpass"/>
              <a:sym typeface="Overpass"/>
            </a:endParaRPr>
          </a:p>
          <a:p>
            <a:pPr indent="0" lvl="0" marL="0" rtl="0" algn="l">
              <a:spcBef>
                <a:spcPts val="0"/>
              </a:spcBef>
              <a:spcAft>
                <a:spcPts val="0"/>
              </a:spcAft>
              <a:buNone/>
            </a:pPr>
            <a:r>
              <a:rPr lang="en" sz="1650">
                <a:solidFill>
                  <a:srgbClr val="F3F3F3"/>
                </a:solidFill>
                <a:latin typeface="Roboto"/>
                <a:ea typeface="Roboto"/>
                <a:cs typeface="Roboto"/>
                <a:sym typeface="Roboto"/>
              </a:rPr>
              <a:t>© 2007—2020  Ilya Kantor</a:t>
            </a:r>
            <a:endParaRPr sz="2000">
              <a:solidFill>
                <a:srgbClr val="F3F3F3"/>
              </a:solidFill>
              <a:latin typeface="Overpass"/>
              <a:ea typeface="Overpass"/>
              <a:cs typeface="Overpass"/>
              <a:sym typeface="Overpas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2" name="Shape 1182"/>
        <p:cNvGrpSpPr/>
        <p:nvPr/>
      </p:nvGrpSpPr>
      <p:grpSpPr>
        <a:xfrm>
          <a:off x="0" y="0"/>
          <a:ext cx="0" cy="0"/>
          <a:chOff x="0" y="0"/>
          <a:chExt cx="0" cy="0"/>
        </a:xfrm>
      </p:grpSpPr>
      <p:sp>
        <p:nvSpPr>
          <p:cNvPr id="1183" name="Google Shape;1183;p25"/>
          <p:cNvSpPr txBox="1"/>
          <p:nvPr>
            <p:ph type="ctrTitle"/>
          </p:nvPr>
        </p:nvSpPr>
        <p:spPr>
          <a:xfrm>
            <a:off x="1336825" y="1087550"/>
            <a:ext cx="6196200" cy="205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CODING 101	</a:t>
            </a:r>
            <a:endParaRPr/>
          </a:p>
        </p:txBody>
      </p:sp>
      <p:sp>
        <p:nvSpPr>
          <p:cNvPr id="1184" name="Google Shape;1184;p25"/>
          <p:cNvSpPr txBox="1"/>
          <p:nvPr>
            <p:ph idx="1" type="subTitle"/>
          </p:nvPr>
        </p:nvSpPr>
        <p:spPr>
          <a:xfrm>
            <a:off x="1424950" y="3140138"/>
            <a:ext cx="2488800" cy="79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Welcome to West-MEC</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5" name="Shape 1325"/>
        <p:cNvGrpSpPr/>
        <p:nvPr/>
      </p:nvGrpSpPr>
      <p:grpSpPr>
        <a:xfrm>
          <a:off x="0" y="0"/>
          <a:ext cx="0" cy="0"/>
          <a:chOff x="0" y="0"/>
          <a:chExt cx="0" cy="0"/>
        </a:xfrm>
      </p:grpSpPr>
      <p:sp>
        <p:nvSpPr>
          <p:cNvPr id="1326" name="Google Shape;1326;p43"/>
          <p:cNvSpPr txBox="1"/>
          <p:nvPr>
            <p:ph type="ctrTitle"/>
          </p:nvPr>
        </p:nvSpPr>
        <p:spPr>
          <a:xfrm>
            <a:off x="2743225" y="0"/>
            <a:ext cx="6258600" cy="8883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Brevity is the soul of wit</a:t>
            </a:r>
            <a:endParaRPr/>
          </a:p>
        </p:txBody>
      </p:sp>
      <p:sp>
        <p:nvSpPr>
          <p:cNvPr id="1327" name="Google Shape;1327;p43"/>
          <p:cNvSpPr txBox="1"/>
          <p:nvPr>
            <p:ph idx="1" type="subTitle"/>
          </p:nvPr>
        </p:nvSpPr>
        <p:spPr>
          <a:xfrm>
            <a:off x="3820150" y="989900"/>
            <a:ext cx="5120700" cy="1730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2100"/>
              <a:t>The shorter your code is, the better.</a:t>
            </a:r>
            <a:endParaRPr sz="2100"/>
          </a:p>
          <a:p>
            <a:pPr indent="0" lvl="0" marL="0" rtl="0" algn="r">
              <a:spcBef>
                <a:spcPts val="0"/>
              </a:spcBef>
              <a:spcAft>
                <a:spcPts val="0"/>
              </a:spcAft>
              <a:buNone/>
            </a:pPr>
            <a:r>
              <a:t/>
            </a:r>
            <a:endParaRPr sz="2100"/>
          </a:p>
          <a:p>
            <a:pPr indent="0" lvl="0" marL="0" rtl="0" algn="r">
              <a:spcBef>
                <a:spcPts val="0"/>
              </a:spcBef>
              <a:spcAft>
                <a:spcPts val="0"/>
              </a:spcAft>
              <a:buNone/>
            </a:pPr>
            <a:r>
              <a:rPr lang="en" sz="2100"/>
              <a:t> Programmers love puzzles and </a:t>
            </a:r>
            <a:r>
              <a:rPr lang="en" sz="2100"/>
              <a:t>deciphering your code is really fun for others.</a:t>
            </a:r>
            <a:endParaRPr sz="2100"/>
          </a:p>
          <a:p>
            <a:pPr indent="0" lvl="0" marL="0" rtl="0" algn="r">
              <a:spcBef>
                <a:spcPts val="0"/>
              </a:spcBef>
              <a:spcAft>
                <a:spcPts val="0"/>
              </a:spcAft>
              <a:buNone/>
            </a:pPr>
            <a:r>
              <a:t/>
            </a:r>
            <a:endParaRPr sz="2100"/>
          </a:p>
          <a:p>
            <a:pPr indent="0" lvl="0" marL="0" rtl="0" algn="r">
              <a:spcBef>
                <a:spcPts val="0"/>
              </a:spcBef>
              <a:spcAft>
                <a:spcPts val="0"/>
              </a:spcAft>
              <a:buNone/>
            </a:pPr>
            <a:r>
              <a:t/>
            </a:r>
            <a:endParaRPr sz="2100"/>
          </a:p>
        </p:txBody>
      </p:sp>
      <p:pic>
        <p:nvPicPr>
          <p:cNvPr id="1328" name="Google Shape;1328;p43"/>
          <p:cNvPicPr preferRelativeResize="0"/>
          <p:nvPr/>
        </p:nvPicPr>
        <p:blipFill>
          <a:blip r:embed="rId3">
            <a:alphaModFix/>
          </a:blip>
          <a:stretch>
            <a:fillRect/>
          </a:stretch>
        </p:blipFill>
        <p:spPr>
          <a:xfrm>
            <a:off x="190500" y="3229938"/>
            <a:ext cx="8763000" cy="16097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2" name="Shape 1332"/>
        <p:cNvGrpSpPr/>
        <p:nvPr/>
      </p:nvGrpSpPr>
      <p:grpSpPr>
        <a:xfrm>
          <a:off x="0" y="0"/>
          <a:ext cx="0" cy="0"/>
          <a:chOff x="0" y="0"/>
          <a:chExt cx="0" cy="0"/>
        </a:xfrm>
      </p:grpSpPr>
      <p:sp>
        <p:nvSpPr>
          <p:cNvPr id="1333" name="Google Shape;1333;p44"/>
          <p:cNvSpPr txBox="1"/>
          <p:nvPr>
            <p:ph type="ctrTitle"/>
          </p:nvPr>
        </p:nvSpPr>
        <p:spPr>
          <a:xfrm>
            <a:off x="2743225" y="0"/>
            <a:ext cx="6258600" cy="8883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Waste Not, Want Not</a:t>
            </a:r>
            <a:endParaRPr/>
          </a:p>
        </p:txBody>
      </p:sp>
      <p:sp>
        <p:nvSpPr>
          <p:cNvPr id="1334" name="Google Shape;1334;p44"/>
          <p:cNvSpPr txBox="1"/>
          <p:nvPr>
            <p:ph idx="1" type="subTitle"/>
          </p:nvPr>
        </p:nvSpPr>
        <p:spPr>
          <a:xfrm>
            <a:off x="3637275" y="1276738"/>
            <a:ext cx="4998900" cy="1730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2100"/>
              <a:t>Don’t waste your time coming up with longer names for variables when a single letter is all you really need. Code takes long enough to write</a:t>
            </a:r>
            <a:endParaRPr sz="2100"/>
          </a:p>
          <a:p>
            <a:pPr indent="0" lvl="0" marL="0" rtl="0" algn="r">
              <a:spcBef>
                <a:spcPts val="0"/>
              </a:spcBef>
              <a:spcAft>
                <a:spcPts val="0"/>
              </a:spcAft>
              <a:buNone/>
            </a:pPr>
            <a:r>
              <a:t/>
            </a:r>
            <a:endParaRPr sz="2100"/>
          </a:p>
          <a:p>
            <a:pPr indent="0" lvl="0" marL="0" rtl="0" algn="r">
              <a:spcBef>
                <a:spcPts val="0"/>
              </a:spcBef>
              <a:spcAft>
                <a:spcPts val="0"/>
              </a:spcAft>
              <a:buNone/>
            </a:pPr>
            <a:r>
              <a:rPr lang="en" sz="2100"/>
              <a:t>Use the same variable </a:t>
            </a:r>
            <a:r>
              <a:rPr lang="en" sz="2100"/>
              <a:t>multiple</a:t>
            </a:r>
            <a:r>
              <a:rPr lang="en" sz="2100"/>
              <a:t> times for holding different values.</a:t>
            </a:r>
            <a:endParaRPr sz="2100"/>
          </a:p>
          <a:p>
            <a:pPr indent="0" lvl="0" marL="0" rtl="0" algn="r">
              <a:spcBef>
                <a:spcPts val="0"/>
              </a:spcBef>
              <a:spcAft>
                <a:spcPts val="0"/>
              </a:spcAft>
              <a:buNone/>
            </a:pPr>
            <a:r>
              <a:t/>
            </a:r>
            <a:endParaRPr sz="2100"/>
          </a:p>
          <a:p>
            <a:pPr indent="0" lvl="0" marL="0" rtl="0" algn="r">
              <a:spcBef>
                <a:spcPts val="0"/>
              </a:spcBef>
              <a:spcAft>
                <a:spcPts val="0"/>
              </a:spcAft>
              <a:buNone/>
            </a:pPr>
            <a:r>
              <a:rPr lang="en" sz="2100"/>
              <a:t>Plus, if they just took the time to look at your code the variables are obvious.</a:t>
            </a:r>
            <a:endParaRPr sz="2100"/>
          </a:p>
          <a:p>
            <a:pPr indent="0" lvl="0" marL="0" rtl="0" algn="r">
              <a:spcBef>
                <a:spcPts val="0"/>
              </a:spcBef>
              <a:spcAft>
                <a:spcPts val="0"/>
              </a:spcAft>
              <a:buNone/>
            </a:pPr>
            <a:r>
              <a:t/>
            </a:r>
            <a:endParaRPr sz="2100"/>
          </a:p>
          <a:p>
            <a:pPr indent="0" lvl="0" marL="0" rtl="0" algn="ctr">
              <a:spcBef>
                <a:spcPts val="0"/>
              </a:spcBef>
              <a:spcAft>
                <a:spcPts val="0"/>
              </a:spcAft>
              <a:buNone/>
            </a:pPr>
            <a:r>
              <a:rPr lang="en" sz="2100"/>
              <a:t> </a:t>
            </a:r>
            <a:endParaRPr sz="2100"/>
          </a:p>
          <a:p>
            <a:pPr indent="0" lvl="0" marL="0" rtl="0" algn="r">
              <a:spcBef>
                <a:spcPts val="0"/>
              </a:spcBef>
              <a:spcAft>
                <a:spcPts val="0"/>
              </a:spcAft>
              <a:buNone/>
            </a:pPr>
            <a:r>
              <a:t/>
            </a:r>
            <a:endParaRPr sz="2100"/>
          </a:p>
        </p:txBody>
      </p:sp>
      <p:pic>
        <p:nvPicPr>
          <p:cNvPr id="1335" name="Google Shape;1335;p44"/>
          <p:cNvPicPr preferRelativeResize="0"/>
          <p:nvPr/>
        </p:nvPicPr>
        <p:blipFill>
          <a:blip r:embed="rId3">
            <a:alphaModFix/>
          </a:blip>
          <a:stretch>
            <a:fillRect/>
          </a:stretch>
        </p:blipFill>
        <p:spPr>
          <a:xfrm>
            <a:off x="553700" y="3464638"/>
            <a:ext cx="2819400" cy="11239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9" name="Shape 1339"/>
        <p:cNvGrpSpPr/>
        <p:nvPr/>
      </p:nvGrpSpPr>
      <p:grpSpPr>
        <a:xfrm>
          <a:off x="0" y="0"/>
          <a:ext cx="0" cy="0"/>
          <a:chOff x="0" y="0"/>
          <a:chExt cx="0" cy="0"/>
        </a:xfrm>
      </p:grpSpPr>
      <p:sp>
        <p:nvSpPr>
          <p:cNvPr id="1340" name="Google Shape;1340;p45"/>
          <p:cNvSpPr txBox="1"/>
          <p:nvPr>
            <p:ph type="ctrTitle"/>
          </p:nvPr>
        </p:nvSpPr>
        <p:spPr>
          <a:xfrm>
            <a:off x="3149600" y="449425"/>
            <a:ext cx="5852100" cy="8883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Complexity is a Synonym for Intellectual</a:t>
            </a:r>
            <a:endParaRPr/>
          </a:p>
        </p:txBody>
      </p:sp>
      <p:sp>
        <p:nvSpPr>
          <p:cNvPr id="1341" name="Google Shape;1341;p45"/>
          <p:cNvSpPr txBox="1"/>
          <p:nvPr>
            <p:ph idx="1" type="subTitle"/>
          </p:nvPr>
        </p:nvSpPr>
        <p:spPr>
          <a:xfrm>
            <a:off x="3698250" y="1706388"/>
            <a:ext cx="4998900" cy="1730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2100"/>
              <a:t>Make your variables and code abstract.</a:t>
            </a:r>
            <a:endParaRPr sz="2100"/>
          </a:p>
          <a:p>
            <a:pPr indent="0" lvl="0" marL="0" rtl="0" algn="r">
              <a:spcBef>
                <a:spcPts val="0"/>
              </a:spcBef>
              <a:spcAft>
                <a:spcPts val="0"/>
              </a:spcAft>
              <a:buNone/>
            </a:pPr>
            <a:r>
              <a:t/>
            </a:r>
            <a:endParaRPr sz="2100"/>
          </a:p>
          <a:p>
            <a:pPr indent="0" lvl="0" marL="0" rtl="0" algn="r">
              <a:spcBef>
                <a:spcPts val="0"/>
              </a:spcBef>
              <a:spcAft>
                <a:spcPts val="0"/>
              </a:spcAft>
              <a:buNone/>
            </a:pPr>
            <a:r>
              <a:rPr lang="en" sz="2100"/>
              <a:t> your variable name can’t be wrong if it’s name could be used for everything.</a:t>
            </a:r>
            <a:endParaRPr sz="2100"/>
          </a:p>
          <a:p>
            <a:pPr indent="0" lvl="0" marL="0" rtl="0" algn="r">
              <a:spcBef>
                <a:spcPts val="0"/>
              </a:spcBef>
              <a:spcAft>
                <a:spcPts val="0"/>
              </a:spcAft>
              <a:buNone/>
            </a:pPr>
            <a:r>
              <a:t/>
            </a:r>
            <a:endParaRPr sz="2100"/>
          </a:p>
          <a:p>
            <a:pPr indent="0" lvl="0" marL="0" rtl="0" algn="r">
              <a:spcBef>
                <a:spcPts val="0"/>
              </a:spcBef>
              <a:spcAft>
                <a:spcPts val="0"/>
              </a:spcAft>
              <a:buNone/>
            </a:pPr>
            <a:r>
              <a:rPr lang="en" sz="2100"/>
              <a:t>Try names like num1, num2, string, and array.</a:t>
            </a:r>
            <a:endParaRPr sz="2100"/>
          </a:p>
          <a:p>
            <a:pPr indent="0" lvl="0" marL="0" rtl="0" algn="r">
              <a:spcBef>
                <a:spcPts val="0"/>
              </a:spcBef>
              <a:spcAft>
                <a:spcPts val="0"/>
              </a:spcAft>
              <a:buNone/>
            </a:pPr>
            <a:r>
              <a:t/>
            </a:r>
            <a:endParaRPr sz="2100"/>
          </a:p>
          <a:p>
            <a:pPr indent="0" lvl="0" marL="0" rtl="0" algn="r">
              <a:spcBef>
                <a:spcPts val="0"/>
              </a:spcBef>
              <a:spcAft>
                <a:spcPts val="0"/>
              </a:spcAft>
              <a:buNone/>
            </a:pPr>
            <a:r>
              <a:rPr lang="en" sz="2100"/>
              <a:t> </a:t>
            </a:r>
            <a:endParaRPr sz="2100"/>
          </a:p>
        </p:txBody>
      </p:sp>
      <p:pic>
        <p:nvPicPr>
          <p:cNvPr id="1342" name="Google Shape;1342;p45"/>
          <p:cNvPicPr preferRelativeResize="0"/>
          <p:nvPr/>
        </p:nvPicPr>
        <p:blipFill>
          <a:blip r:embed="rId3">
            <a:alphaModFix/>
          </a:blip>
          <a:stretch>
            <a:fillRect/>
          </a:stretch>
        </p:blipFill>
        <p:spPr>
          <a:xfrm>
            <a:off x="453050" y="3095400"/>
            <a:ext cx="3021687" cy="1700237"/>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6" name="Shape 1346"/>
        <p:cNvGrpSpPr/>
        <p:nvPr/>
      </p:nvGrpSpPr>
      <p:grpSpPr>
        <a:xfrm>
          <a:off x="0" y="0"/>
          <a:ext cx="0" cy="0"/>
          <a:chOff x="0" y="0"/>
          <a:chExt cx="0" cy="0"/>
        </a:xfrm>
      </p:grpSpPr>
      <p:sp>
        <p:nvSpPr>
          <p:cNvPr id="1347" name="Google Shape;1347;p46"/>
          <p:cNvSpPr txBox="1"/>
          <p:nvPr>
            <p:ph type="ctrTitle"/>
          </p:nvPr>
        </p:nvSpPr>
        <p:spPr>
          <a:xfrm>
            <a:off x="2743225" y="0"/>
            <a:ext cx="6258600" cy="8883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Short and Sweet</a:t>
            </a:r>
            <a:endParaRPr/>
          </a:p>
        </p:txBody>
      </p:sp>
      <p:sp>
        <p:nvSpPr>
          <p:cNvPr id="1348" name="Google Shape;1348;p46"/>
          <p:cNvSpPr txBox="1"/>
          <p:nvPr>
            <p:ph idx="1" type="subTitle"/>
          </p:nvPr>
        </p:nvSpPr>
        <p:spPr>
          <a:xfrm>
            <a:off x="3637275" y="1276738"/>
            <a:ext cx="4998900" cy="1730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2100"/>
              <a:t>If you need to use more than 1 letter, let’s assume both words start with the same letter, then make sure you use abbreviations. </a:t>
            </a:r>
            <a:endParaRPr sz="2100"/>
          </a:p>
          <a:p>
            <a:pPr indent="0" lvl="0" marL="0" rtl="0" algn="r">
              <a:spcBef>
                <a:spcPts val="0"/>
              </a:spcBef>
              <a:spcAft>
                <a:spcPts val="0"/>
              </a:spcAft>
              <a:buNone/>
            </a:pPr>
            <a:r>
              <a:t/>
            </a:r>
            <a:endParaRPr sz="2100"/>
          </a:p>
          <a:p>
            <a:pPr indent="0" lvl="0" marL="0" rtl="0" algn="r">
              <a:spcBef>
                <a:spcPts val="0"/>
              </a:spcBef>
              <a:spcAft>
                <a:spcPts val="0"/>
              </a:spcAft>
              <a:buNone/>
            </a:pPr>
            <a:r>
              <a:rPr lang="en" sz="2100"/>
              <a:t>It’s easy to guess what you mean. There aren’t that many things it could be.</a:t>
            </a:r>
            <a:endParaRPr sz="2100"/>
          </a:p>
        </p:txBody>
      </p:sp>
      <p:pic>
        <p:nvPicPr>
          <p:cNvPr id="1349" name="Google Shape;1349;p46"/>
          <p:cNvPicPr preferRelativeResize="0"/>
          <p:nvPr/>
        </p:nvPicPr>
        <p:blipFill>
          <a:blip r:embed="rId3">
            <a:alphaModFix/>
          </a:blip>
          <a:stretch>
            <a:fillRect/>
          </a:stretch>
        </p:blipFill>
        <p:spPr>
          <a:xfrm>
            <a:off x="1200175" y="3342763"/>
            <a:ext cx="1543050" cy="1219200"/>
          </a:xfrm>
          <a:prstGeom prst="rect">
            <a:avLst/>
          </a:prstGeom>
          <a:noFill/>
          <a:ln>
            <a:noFill/>
          </a:ln>
        </p:spPr>
      </p:pic>
      <p:pic>
        <p:nvPicPr>
          <p:cNvPr id="1350" name="Google Shape;1350;p46"/>
          <p:cNvPicPr preferRelativeResize="0"/>
          <p:nvPr/>
        </p:nvPicPr>
        <p:blipFill>
          <a:blip r:embed="rId4">
            <a:alphaModFix/>
          </a:blip>
          <a:stretch>
            <a:fillRect/>
          </a:stretch>
        </p:blipFill>
        <p:spPr>
          <a:xfrm>
            <a:off x="411463" y="2753375"/>
            <a:ext cx="3120478" cy="2149662"/>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4" name="Shape 1354"/>
        <p:cNvGrpSpPr/>
        <p:nvPr/>
      </p:nvGrpSpPr>
      <p:grpSpPr>
        <a:xfrm>
          <a:off x="0" y="0"/>
          <a:ext cx="0" cy="0"/>
          <a:chOff x="0" y="0"/>
          <a:chExt cx="0" cy="0"/>
        </a:xfrm>
      </p:grpSpPr>
      <p:sp>
        <p:nvSpPr>
          <p:cNvPr id="1355" name="Google Shape;1355;p47"/>
          <p:cNvSpPr txBox="1"/>
          <p:nvPr>
            <p:ph type="ctrTitle"/>
          </p:nvPr>
        </p:nvSpPr>
        <p:spPr>
          <a:xfrm>
            <a:off x="3149600" y="449425"/>
            <a:ext cx="5852100" cy="888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Keep Aware</a:t>
            </a:r>
            <a:endParaRPr/>
          </a:p>
        </p:txBody>
      </p:sp>
      <p:sp>
        <p:nvSpPr>
          <p:cNvPr id="1356" name="Google Shape;1356;p47"/>
          <p:cNvSpPr txBox="1"/>
          <p:nvPr>
            <p:ph idx="1" type="subTitle"/>
          </p:nvPr>
        </p:nvSpPr>
        <p:spPr>
          <a:xfrm>
            <a:off x="3698250" y="1706388"/>
            <a:ext cx="4998900" cy="1730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2100"/>
              <a:t>To make sure that your reader is paying close attention use variable names that are close to each other. </a:t>
            </a:r>
            <a:endParaRPr sz="2100"/>
          </a:p>
          <a:p>
            <a:pPr indent="0" lvl="0" marL="0" rtl="0" algn="r">
              <a:spcBef>
                <a:spcPts val="0"/>
              </a:spcBef>
              <a:spcAft>
                <a:spcPts val="0"/>
              </a:spcAft>
              <a:buNone/>
            </a:pPr>
            <a:r>
              <a:t/>
            </a:r>
            <a:endParaRPr sz="2100"/>
          </a:p>
          <a:p>
            <a:pPr indent="0" lvl="0" marL="0" rtl="0" algn="r">
              <a:spcBef>
                <a:spcPts val="0"/>
              </a:spcBef>
              <a:spcAft>
                <a:spcPts val="0"/>
              </a:spcAft>
              <a:buNone/>
            </a:pPr>
            <a:r>
              <a:rPr lang="en" sz="2100"/>
              <a:t>Like date and data. </a:t>
            </a:r>
            <a:endParaRPr sz="2100"/>
          </a:p>
          <a:p>
            <a:pPr indent="0" lvl="0" marL="0" rtl="0" algn="r">
              <a:spcBef>
                <a:spcPts val="0"/>
              </a:spcBef>
              <a:spcAft>
                <a:spcPts val="0"/>
              </a:spcAft>
              <a:buNone/>
            </a:pPr>
            <a:r>
              <a:t/>
            </a:r>
            <a:endParaRPr sz="2100"/>
          </a:p>
          <a:p>
            <a:pPr indent="0" lvl="0" marL="0" rtl="0" algn="r">
              <a:spcBef>
                <a:spcPts val="0"/>
              </a:spcBef>
              <a:spcAft>
                <a:spcPts val="0"/>
              </a:spcAft>
              <a:buNone/>
            </a:pPr>
            <a:r>
              <a:rPr lang="en" sz="2100"/>
              <a:t>Make sure that you use them together as much as you can. A ninja enjoys the practice and the </a:t>
            </a:r>
            <a:r>
              <a:rPr lang="en" sz="2100"/>
              <a:t>challenge</a:t>
            </a:r>
            <a:r>
              <a:rPr lang="en" sz="2100"/>
              <a:t>  </a:t>
            </a:r>
            <a:endParaRPr sz="2100"/>
          </a:p>
        </p:txBody>
      </p:sp>
      <p:pic>
        <p:nvPicPr>
          <p:cNvPr id="1357" name="Google Shape;1357;p47"/>
          <p:cNvPicPr preferRelativeResize="0"/>
          <p:nvPr/>
        </p:nvPicPr>
        <p:blipFill>
          <a:blip r:embed="rId3">
            <a:alphaModFix/>
          </a:blip>
          <a:stretch>
            <a:fillRect/>
          </a:stretch>
        </p:blipFill>
        <p:spPr>
          <a:xfrm>
            <a:off x="0" y="3548838"/>
            <a:ext cx="3752850" cy="9334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1" name="Shape 1361"/>
        <p:cNvGrpSpPr/>
        <p:nvPr/>
      </p:nvGrpSpPr>
      <p:grpSpPr>
        <a:xfrm>
          <a:off x="0" y="0"/>
          <a:ext cx="0" cy="0"/>
          <a:chOff x="0" y="0"/>
          <a:chExt cx="0" cy="0"/>
        </a:xfrm>
      </p:grpSpPr>
      <p:sp>
        <p:nvSpPr>
          <p:cNvPr id="1362" name="Google Shape;1362;p48"/>
          <p:cNvSpPr txBox="1"/>
          <p:nvPr>
            <p:ph type="ctrTitle"/>
          </p:nvPr>
        </p:nvSpPr>
        <p:spPr>
          <a:xfrm>
            <a:off x="3149600" y="449425"/>
            <a:ext cx="5852100" cy="888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Same Same, but Different</a:t>
            </a:r>
            <a:endParaRPr/>
          </a:p>
        </p:txBody>
      </p:sp>
      <p:sp>
        <p:nvSpPr>
          <p:cNvPr id="1363" name="Google Shape;1363;p48"/>
          <p:cNvSpPr txBox="1"/>
          <p:nvPr>
            <p:ph idx="1" type="subTitle"/>
          </p:nvPr>
        </p:nvSpPr>
        <p:spPr>
          <a:xfrm>
            <a:off x="3698250" y="1706388"/>
            <a:ext cx="4998900" cy="1730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2100"/>
              <a:t>Use variable names and function names that mean the same thing but do different things. </a:t>
            </a:r>
            <a:endParaRPr sz="2100"/>
          </a:p>
          <a:p>
            <a:pPr indent="0" lvl="0" marL="0" rtl="0" algn="r">
              <a:spcBef>
                <a:spcPts val="0"/>
              </a:spcBef>
              <a:spcAft>
                <a:spcPts val="0"/>
              </a:spcAft>
              <a:buNone/>
            </a:pPr>
            <a:r>
              <a:t/>
            </a:r>
            <a:endParaRPr sz="2100"/>
          </a:p>
          <a:p>
            <a:pPr indent="0" lvl="0" marL="0" rtl="0" algn="r">
              <a:spcBef>
                <a:spcPts val="0"/>
              </a:spcBef>
              <a:spcAft>
                <a:spcPts val="0"/>
              </a:spcAft>
              <a:buNone/>
            </a:pPr>
            <a:r>
              <a:rPr lang="en" sz="2100"/>
              <a:t>f</a:t>
            </a:r>
            <a:r>
              <a:rPr lang="en" sz="2100"/>
              <a:t>unction showName();</a:t>
            </a:r>
            <a:endParaRPr sz="2100"/>
          </a:p>
          <a:p>
            <a:pPr indent="0" lvl="0" marL="0" rtl="0" algn="r">
              <a:spcBef>
                <a:spcPts val="0"/>
              </a:spcBef>
              <a:spcAft>
                <a:spcPts val="0"/>
              </a:spcAft>
              <a:buNone/>
            </a:pPr>
            <a:r>
              <a:rPr lang="en" sz="2100"/>
              <a:t>f</a:t>
            </a:r>
            <a:r>
              <a:rPr lang="en" sz="2100"/>
              <a:t>unction displayName();</a:t>
            </a:r>
            <a:endParaRPr sz="2100"/>
          </a:p>
          <a:p>
            <a:pPr indent="0" lvl="0" marL="0" rtl="0" algn="r">
              <a:spcBef>
                <a:spcPts val="0"/>
              </a:spcBef>
              <a:spcAft>
                <a:spcPts val="0"/>
              </a:spcAft>
              <a:buNone/>
            </a:pPr>
            <a:r>
              <a:t/>
            </a:r>
            <a:endParaRPr sz="2100"/>
          </a:p>
          <a:p>
            <a:pPr indent="0" lvl="0" marL="0" rtl="0" algn="r">
              <a:spcBef>
                <a:spcPts val="0"/>
              </a:spcBef>
              <a:spcAft>
                <a:spcPts val="0"/>
              </a:spcAft>
              <a:buNone/>
            </a:pPr>
            <a:r>
              <a:rPr lang="en" sz="2100"/>
              <a:t>f</a:t>
            </a:r>
            <a:r>
              <a:rPr lang="en" sz="2100"/>
              <a:t>unction printText();</a:t>
            </a:r>
            <a:endParaRPr sz="2100"/>
          </a:p>
          <a:p>
            <a:pPr indent="0" lvl="0" marL="0" rtl="0" algn="r">
              <a:spcBef>
                <a:spcPts val="0"/>
              </a:spcBef>
              <a:spcAft>
                <a:spcPts val="0"/>
              </a:spcAft>
              <a:buNone/>
            </a:pPr>
            <a:r>
              <a:rPr lang="en" sz="2100"/>
              <a:t>f</a:t>
            </a:r>
            <a:r>
              <a:rPr lang="en" sz="2100"/>
              <a:t>unction printPage();</a:t>
            </a:r>
            <a:endParaRPr sz="2100"/>
          </a:p>
          <a:p>
            <a:pPr indent="0" lvl="0" marL="0" rtl="0" algn="r">
              <a:spcBef>
                <a:spcPts val="0"/>
              </a:spcBef>
              <a:spcAft>
                <a:spcPts val="0"/>
              </a:spcAft>
              <a:buNone/>
            </a:pPr>
            <a:r>
              <a:t/>
            </a:r>
            <a:endParaRPr sz="2100"/>
          </a:p>
          <a:p>
            <a:pPr indent="0" lvl="0" marL="0" rtl="0" algn="r">
              <a:spcBef>
                <a:spcPts val="0"/>
              </a:spcBef>
              <a:spcAft>
                <a:spcPts val="0"/>
              </a:spcAft>
              <a:buNone/>
            </a:pPr>
            <a:r>
              <a:t/>
            </a:r>
            <a:endParaRPr sz="2100"/>
          </a:p>
        </p:txBody>
      </p:sp>
      <p:pic>
        <p:nvPicPr>
          <p:cNvPr id="1364" name="Google Shape;1364;p48"/>
          <p:cNvPicPr preferRelativeResize="0"/>
          <p:nvPr/>
        </p:nvPicPr>
        <p:blipFill rotWithShape="1">
          <a:blip r:embed="rId3">
            <a:alphaModFix/>
          </a:blip>
          <a:srcRect b="0" l="18446" r="9776" t="0"/>
          <a:stretch/>
        </p:blipFill>
        <p:spPr>
          <a:xfrm>
            <a:off x="568975" y="2904700"/>
            <a:ext cx="3497974" cy="2055924"/>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8" name="Shape 1368"/>
        <p:cNvGrpSpPr/>
        <p:nvPr/>
      </p:nvGrpSpPr>
      <p:grpSpPr>
        <a:xfrm>
          <a:off x="0" y="0"/>
          <a:ext cx="0" cy="0"/>
          <a:chOff x="0" y="0"/>
          <a:chExt cx="0" cy="0"/>
        </a:xfrm>
      </p:grpSpPr>
      <p:sp>
        <p:nvSpPr>
          <p:cNvPr id="1369" name="Google Shape;1369;p49"/>
          <p:cNvSpPr txBox="1"/>
          <p:nvPr>
            <p:ph type="ctrTitle"/>
          </p:nvPr>
        </p:nvSpPr>
        <p:spPr>
          <a:xfrm>
            <a:off x="3149700" y="449425"/>
            <a:ext cx="5994300" cy="888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Adaptation and Exaptation</a:t>
            </a:r>
            <a:endParaRPr/>
          </a:p>
        </p:txBody>
      </p:sp>
      <p:sp>
        <p:nvSpPr>
          <p:cNvPr id="1370" name="Google Shape;1370;p49"/>
          <p:cNvSpPr txBox="1"/>
          <p:nvPr>
            <p:ph idx="1" type="subTitle"/>
          </p:nvPr>
        </p:nvSpPr>
        <p:spPr>
          <a:xfrm>
            <a:off x="3698250" y="1706400"/>
            <a:ext cx="4998900" cy="3085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2100"/>
              <a:t>Reuse the variables that you already have, once they have served their purpose they are free to become any other value you need. </a:t>
            </a:r>
            <a:endParaRPr sz="2100"/>
          </a:p>
          <a:p>
            <a:pPr indent="0" lvl="0" marL="0" rtl="0" algn="r">
              <a:spcBef>
                <a:spcPts val="0"/>
              </a:spcBef>
              <a:spcAft>
                <a:spcPts val="0"/>
              </a:spcAft>
              <a:buNone/>
            </a:pPr>
            <a:r>
              <a:t/>
            </a:r>
            <a:endParaRPr sz="2100"/>
          </a:p>
          <a:p>
            <a:pPr indent="0" lvl="0" marL="0" rtl="0" algn="r">
              <a:spcBef>
                <a:spcPts val="0"/>
              </a:spcBef>
              <a:spcAft>
                <a:spcPts val="0"/>
              </a:spcAft>
              <a:buNone/>
            </a:pPr>
            <a:r>
              <a:rPr lang="en" sz="2100"/>
              <a:t>Don’t forget about the old variables when they are done </a:t>
            </a:r>
            <a:r>
              <a:rPr lang="en" sz="2100"/>
              <a:t>working</a:t>
            </a:r>
            <a:r>
              <a:rPr lang="en" sz="2100"/>
              <a:t>.</a:t>
            </a:r>
            <a:endParaRPr sz="2100"/>
          </a:p>
          <a:p>
            <a:pPr indent="0" lvl="0" marL="0" rtl="0" algn="r">
              <a:spcBef>
                <a:spcPts val="0"/>
              </a:spcBef>
              <a:spcAft>
                <a:spcPts val="0"/>
              </a:spcAft>
              <a:buNone/>
            </a:pPr>
            <a:r>
              <a:rPr lang="en" sz="2100"/>
              <a:t>They will be sad, cold and alone.  </a:t>
            </a:r>
            <a:endParaRPr sz="2100"/>
          </a:p>
          <a:p>
            <a:pPr indent="0" lvl="0" marL="0" rtl="0" algn="r">
              <a:spcBef>
                <a:spcPts val="0"/>
              </a:spcBef>
              <a:spcAft>
                <a:spcPts val="0"/>
              </a:spcAft>
              <a:buNone/>
            </a:pPr>
            <a:r>
              <a:t/>
            </a:r>
            <a:endParaRPr sz="2100"/>
          </a:p>
          <a:p>
            <a:pPr indent="0" lvl="0" marL="0" rtl="0" algn="r">
              <a:spcBef>
                <a:spcPts val="0"/>
              </a:spcBef>
              <a:spcAft>
                <a:spcPts val="0"/>
              </a:spcAft>
              <a:buNone/>
            </a:pPr>
            <a:r>
              <a:t/>
            </a:r>
            <a:endParaRPr sz="2100"/>
          </a:p>
        </p:txBody>
      </p:sp>
      <p:pic>
        <p:nvPicPr>
          <p:cNvPr id="1371" name="Google Shape;1371;p49"/>
          <p:cNvPicPr preferRelativeResize="0"/>
          <p:nvPr/>
        </p:nvPicPr>
        <p:blipFill>
          <a:blip r:embed="rId3">
            <a:alphaModFix/>
          </a:blip>
          <a:stretch>
            <a:fillRect/>
          </a:stretch>
        </p:blipFill>
        <p:spPr>
          <a:xfrm>
            <a:off x="586375" y="1472400"/>
            <a:ext cx="2737776" cy="3445126"/>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5" name="Shape 1375"/>
        <p:cNvGrpSpPr/>
        <p:nvPr/>
      </p:nvGrpSpPr>
      <p:grpSpPr>
        <a:xfrm>
          <a:off x="0" y="0"/>
          <a:ext cx="0" cy="0"/>
          <a:chOff x="0" y="0"/>
          <a:chExt cx="0" cy="0"/>
        </a:xfrm>
      </p:grpSpPr>
      <p:sp>
        <p:nvSpPr>
          <p:cNvPr id="1376" name="Google Shape;1376;p50"/>
          <p:cNvSpPr txBox="1"/>
          <p:nvPr>
            <p:ph type="ctrTitle"/>
          </p:nvPr>
        </p:nvSpPr>
        <p:spPr>
          <a:xfrm>
            <a:off x="3200550" y="571350"/>
            <a:ext cx="5994300" cy="888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Stealth Letters (underscores)</a:t>
            </a:r>
            <a:endParaRPr/>
          </a:p>
        </p:txBody>
      </p:sp>
      <p:sp>
        <p:nvSpPr>
          <p:cNvPr id="1377" name="Google Shape;1377;p50"/>
          <p:cNvSpPr txBox="1"/>
          <p:nvPr>
            <p:ph idx="1" type="subTitle"/>
          </p:nvPr>
        </p:nvSpPr>
        <p:spPr>
          <a:xfrm>
            <a:off x="3698250" y="1706388"/>
            <a:ext cx="4998900" cy="173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100"/>
              <a:t>Sometimes you already have the perfect name for a </a:t>
            </a:r>
            <a:r>
              <a:rPr lang="en" sz="2100"/>
              <a:t>variable</a:t>
            </a:r>
            <a:r>
              <a:rPr lang="en" sz="2100"/>
              <a:t> but it’s already being used.</a:t>
            </a:r>
            <a:endParaRPr sz="2100"/>
          </a:p>
          <a:p>
            <a:pPr indent="0" lvl="0" marL="0" rtl="0" algn="l">
              <a:spcBef>
                <a:spcPts val="0"/>
              </a:spcBef>
              <a:spcAft>
                <a:spcPts val="0"/>
              </a:spcAft>
              <a:buNone/>
            </a:pPr>
            <a:r>
              <a:t/>
            </a:r>
            <a:endParaRPr sz="2100"/>
          </a:p>
          <a:p>
            <a:pPr indent="0" lvl="0" marL="0" rtl="0" algn="l">
              <a:spcBef>
                <a:spcPts val="0"/>
              </a:spcBef>
              <a:spcAft>
                <a:spcPts val="0"/>
              </a:spcAft>
              <a:buNone/>
            </a:pPr>
            <a:r>
              <a:rPr lang="en" sz="2100"/>
              <a:t>That’s no problem for a ninja, just add an underscore to it. name and __name are clearly different and that way everyone knows what’s in the variable   </a:t>
            </a:r>
            <a:endParaRPr sz="2100"/>
          </a:p>
        </p:txBody>
      </p:sp>
      <p:pic>
        <p:nvPicPr>
          <p:cNvPr id="1378" name="Google Shape;1378;p50"/>
          <p:cNvPicPr preferRelativeResize="0"/>
          <p:nvPr/>
        </p:nvPicPr>
        <p:blipFill>
          <a:blip r:embed="rId3">
            <a:alphaModFix/>
          </a:blip>
          <a:stretch>
            <a:fillRect/>
          </a:stretch>
        </p:blipFill>
        <p:spPr>
          <a:xfrm>
            <a:off x="142425" y="1895800"/>
            <a:ext cx="3393450" cy="3102179"/>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2" name="Shape 1382"/>
        <p:cNvGrpSpPr/>
        <p:nvPr/>
      </p:nvGrpSpPr>
      <p:grpSpPr>
        <a:xfrm>
          <a:off x="0" y="0"/>
          <a:ext cx="0" cy="0"/>
          <a:chOff x="0" y="0"/>
          <a:chExt cx="0" cy="0"/>
        </a:xfrm>
      </p:grpSpPr>
      <p:sp>
        <p:nvSpPr>
          <p:cNvPr id="1383" name="Google Shape;1383;p51"/>
          <p:cNvSpPr txBox="1"/>
          <p:nvPr>
            <p:ph type="ctrTitle"/>
          </p:nvPr>
        </p:nvSpPr>
        <p:spPr>
          <a:xfrm>
            <a:off x="3200550" y="144650"/>
            <a:ext cx="5994300" cy="888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Use Adjectives</a:t>
            </a:r>
            <a:endParaRPr/>
          </a:p>
        </p:txBody>
      </p:sp>
      <p:sp>
        <p:nvSpPr>
          <p:cNvPr id="1384" name="Google Shape;1384;p51"/>
          <p:cNvSpPr txBox="1"/>
          <p:nvPr>
            <p:ph idx="1" type="subTitle"/>
          </p:nvPr>
        </p:nvSpPr>
        <p:spPr>
          <a:xfrm>
            <a:off x="3698250" y="1706388"/>
            <a:ext cx="4998900" cy="1730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2100"/>
              <a:t>You need to let your readers know what is important and not important in your code, words like ultra, best, biggest, weak will help people know what is really important at a quick glance.</a:t>
            </a:r>
            <a:endParaRPr sz="2100"/>
          </a:p>
        </p:txBody>
      </p:sp>
      <p:pic>
        <p:nvPicPr>
          <p:cNvPr id="1385" name="Google Shape;1385;p51"/>
          <p:cNvPicPr preferRelativeResize="0"/>
          <p:nvPr/>
        </p:nvPicPr>
        <p:blipFill>
          <a:blip r:embed="rId3">
            <a:alphaModFix/>
          </a:blip>
          <a:stretch>
            <a:fillRect/>
          </a:stretch>
        </p:blipFill>
        <p:spPr>
          <a:xfrm>
            <a:off x="304800" y="3437100"/>
            <a:ext cx="2895750" cy="1202009"/>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9" name="Shape 1389"/>
        <p:cNvGrpSpPr/>
        <p:nvPr/>
      </p:nvGrpSpPr>
      <p:grpSpPr>
        <a:xfrm>
          <a:off x="0" y="0"/>
          <a:ext cx="0" cy="0"/>
          <a:chOff x="0" y="0"/>
          <a:chExt cx="0" cy="0"/>
        </a:xfrm>
      </p:grpSpPr>
      <p:sp>
        <p:nvSpPr>
          <p:cNvPr id="1390" name="Google Shape;1390;p52"/>
          <p:cNvSpPr txBox="1"/>
          <p:nvPr>
            <p:ph type="ctrTitle"/>
          </p:nvPr>
        </p:nvSpPr>
        <p:spPr>
          <a:xfrm>
            <a:off x="3200550" y="144650"/>
            <a:ext cx="5994300" cy="888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The Ninja Way</a:t>
            </a:r>
            <a:endParaRPr/>
          </a:p>
        </p:txBody>
      </p:sp>
      <p:sp>
        <p:nvSpPr>
          <p:cNvPr id="1391" name="Google Shape;1391;p52"/>
          <p:cNvSpPr txBox="1"/>
          <p:nvPr>
            <p:ph idx="1" type="subTitle"/>
          </p:nvPr>
        </p:nvSpPr>
        <p:spPr>
          <a:xfrm>
            <a:off x="3698250" y="1320313"/>
            <a:ext cx="4998900" cy="1730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2100"/>
              <a:t>To be a true ninja, you must remain hidden. When you are found you need to confuse and mislead who ever is watching. The harder is to understand your work and the less you are noticed, the less likely it is for someone to steal your work.</a:t>
            </a:r>
            <a:endParaRPr sz="2100"/>
          </a:p>
          <a:p>
            <a:pPr indent="0" lvl="0" marL="0" rtl="0" algn="r">
              <a:spcBef>
                <a:spcPts val="0"/>
              </a:spcBef>
              <a:spcAft>
                <a:spcPts val="0"/>
              </a:spcAft>
              <a:buNone/>
            </a:pPr>
            <a:r>
              <a:t/>
            </a:r>
            <a:endParaRPr sz="2100"/>
          </a:p>
          <a:p>
            <a:pPr indent="0" lvl="0" marL="0" rtl="0" algn="r">
              <a:spcBef>
                <a:spcPts val="0"/>
              </a:spcBef>
              <a:spcAft>
                <a:spcPts val="0"/>
              </a:spcAft>
              <a:buNone/>
            </a:pPr>
            <a:r>
              <a:rPr lang="en" sz="2100"/>
              <a:t>If you follow all of these rules, you will be a true Ninja Coder.  </a:t>
            </a:r>
            <a:endParaRPr sz="2100"/>
          </a:p>
        </p:txBody>
      </p:sp>
      <p:pic>
        <p:nvPicPr>
          <p:cNvPr id="1392" name="Google Shape;1392;p52"/>
          <p:cNvPicPr preferRelativeResize="0"/>
          <p:nvPr/>
        </p:nvPicPr>
        <p:blipFill>
          <a:blip r:embed="rId3">
            <a:alphaModFix/>
          </a:blip>
          <a:stretch>
            <a:fillRect/>
          </a:stretch>
        </p:blipFill>
        <p:spPr>
          <a:xfrm>
            <a:off x="579000" y="3051025"/>
            <a:ext cx="2895749" cy="2461143"/>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8" name="Shape 1188"/>
        <p:cNvGrpSpPr/>
        <p:nvPr/>
      </p:nvGrpSpPr>
      <p:grpSpPr>
        <a:xfrm>
          <a:off x="0" y="0"/>
          <a:ext cx="0" cy="0"/>
          <a:chOff x="0" y="0"/>
          <a:chExt cx="0" cy="0"/>
        </a:xfrm>
      </p:grpSpPr>
      <p:sp>
        <p:nvSpPr>
          <p:cNvPr id="1189" name="Google Shape;1189;p26"/>
          <p:cNvSpPr txBox="1"/>
          <p:nvPr>
            <p:ph idx="1" type="body"/>
          </p:nvPr>
        </p:nvSpPr>
        <p:spPr>
          <a:xfrm>
            <a:off x="616875" y="1478025"/>
            <a:ext cx="3382500" cy="1842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am here to help you become a master coder. </a:t>
            </a:r>
            <a:endParaRPr/>
          </a:p>
          <a:p>
            <a:pPr indent="0" lvl="0" marL="0" rtl="0" algn="l">
              <a:spcBef>
                <a:spcPts val="1000"/>
              </a:spcBef>
              <a:spcAft>
                <a:spcPts val="0"/>
              </a:spcAft>
              <a:buNone/>
            </a:pPr>
            <a:r>
              <a:t/>
            </a:r>
            <a:endParaRPr/>
          </a:p>
          <a:p>
            <a:pPr indent="0" lvl="0" marL="0" rtl="0" algn="l">
              <a:spcBef>
                <a:spcPts val="1000"/>
              </a:spcBef>
              <a:spcAft>
                <a:spcPts val="0"/>
              </a:spcAft>
              <a:buNone/>
            </a:pPr>
            <a:r>
              <a:rPr lang="en"/>
              <a:t>If you ever need to reach me, you can email me at :</a:t>
            </a:r>
            <a:endParaRPr/>
          </a:p>
          <a:p>
            <a:pPr indent="0" lvl="0" marL="0" rtl="0" algn="l">
              <a:spcBef>
                <a:spcPts val="1000"/>
              </a:spcBef>
              <a:spcAft>
                <a:spcPts val="0"/>
              </a:spcAft>
              <a:buNone/>
            </a:pPr>
            <a:r>
              <a:t/>
            </a:r>
            <a:endParaRPr/>
          </a:p>
          <a:p>
            <a:pPr indent="0" lvl="0" marL="0" rtl="0" algn="l">
              <a:spcBef>
                <a:spcPts val="1000"/>
              </a:spcBef>
              <a:spcAft>
                <a:spcPts val="0"/>
              </a:spcAft>
              <a:buNone/>
            </a:pPr>
            <a:r>
              <a:rPr lang="en" u="sng">
                <a:solidFill>
                  <a:schemeClr val="hlink"/>
                </a:solidFill>
                <a:hlinkClick r:id="rId3"/>
              </a:rPr>
              <a:t>kyle.peck@west-MEC.org</a:t>
            </a:r>
            <a:endParaRPr/>
          </a:p>
          <a:p>
            <a:pPr indent="0" lvl="0" marL="0" rtl="0" algn="l">
              <a:spcBef>
                <a:spcPts val="1000"/>
              </a:spcBef>
              <a:spcAft>
                <a:spcPts val="1000"/>
              </a:spcAft>
              <a:buNone/>
            </a:pPr>
            <a:r>
              <a:rPr lang="en"/>
              <a:t>Or on slack (I’ll get to that later)</a:t>
            </a:r>
            <a:endParaRPr/>
          </a:p>
        </p:txBody>
      </p:sp>
      <p:sp>
        <p:nvSpPr>
          <p:cNvPr id="1190" name="Google Shape;1190;p26"/>
          <p:cNvSpPr txBox="1"/>
          <p:nvPr>
            <p:ph type="title"/>
          </p:nvPr>
        </p:nvSpPr>
        <p:spPr>
          <a:xfrm>
            <a:off x="594225" y="376875"/>
            <a:ext cx="4797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am Mr. Peck</a:t>
            </a:r>
            <a:endParaRPr/>
          </a:p>
        </p:txBody>
      </p:sp>
      <p:pic>
        <p:nvPicPr>
          <p:cNvPr id="1191" name="Google Shape;1191;p26"/>
          <p:cNvPicPr preferRelativeResize="0"/>
          <p:nvPr/>
        </p:nvPicPr>
        <p:blipFill rotWithShape="1">
          <a:blip r:embed="rId4">
            <a:alphaModFix/>
          </a:blip>
          <a:srcRect b="12919" l="0" r="0" t="12919"/>
          <a:stretch/>
        </p:blipFill>
        <p:spPr>
          <a:xfrm flipH="1">
            <a:off x="4673594" y="1519050"/>
            <a:ext cx="3742800" cy="2105400"/>
          </a:xfrm>
          <a:prstGeom prst="parallelogram">
            <a:avLst>
              <a:gd fmla="val 0" name="adj"/>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6" name="Shape 1396"/>
        <p:cNvGrpSpPr/>
        <p:nvPr/>
      </p:nvGrpSpPr>
      <p:grpSpPr>
        <a:xfrm>
          <a:off x="0" y="0"/>
          <a:ext cx="0" cy="0"/>
          <a:chOff x="0" y="0"/>
          <a:chExt cx="0" cy="0"/>
        </a:xfrm>
      </p:grpSpPr>
      <p:sp>
        <p:nvSpPr>
          <p:cNvPr id="1397" name="Google Shape;1397;p53"/>
          <p:cNvSpPr txBox="1"/>
          <p:nvPr>
            <p:ph idx="1" type="body"/>
          </p:nvPr>
        </p:nvSpPr>
        <p:spPr>
          <a:xfrm flipH="1">
            <a:off x="621625" y="1200000"/>
            <a:ext cx="7992900" cy="3327300"/>
          </a:xfrm>
          <a:prstGeom prst="rect">
            <a:avLst/>
          </a:prstGeom>
        </p:spPr>
        <p:txBody>
          <a:bodyPr anchorCtr="0" anchor="ctr" bIns="91425" lIns="91425" spcFirstLastPara="1" rIns="91425" wrap="square" tIns="91425">
            <a:noAutofit/>
          </a:bodyPr>
          <a:lstStyle/>
          <a:p>
            <a:pPr indent="0" lvl="0" marL="457200" rtl="0" algn="ctr">
              <a:spcBef>
                <a:spcPts val="0"/>
              </a:spcBef>
              <a:spcAft>
                <a:spcPts val="1600"/>
              </a:spcAft>
              <a:buNone/>
            </a:pPr>
            <a:r>
              <a:rPr lang="en" sz="2400"/>
              <a:t>PLEASE DON’T DO ANY OF THOSE THINGS</a:t>
            </a:r>
            <a:endParaRPr sz="2400"/>
          </a:p>
        </p:txBody>
      </p:sp>
      <p:sp>
        <p:nvSpPr>
          <p:cNvPr id="1398" name="Google Shape;1398;p53"/>
          <p:cNvSpPr txBox="1"/>
          <p:nvPr>
            <p:ph type="title"/>
          </p:nvPr>
        </p:nvSpPr>
        <p:spPr>
          <a:xfrm>
            <a:off x="496950" y="627300"/>
            <a:ext cx="4797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case you don’t get it yet...</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2" name="Shape 1402"/>
        <p:cNvGrpSpPr/>
        <p:nvPr/>
      </p:nvGrpSpPr>
      <p:grpSpPr>
        <a:xfrm>
          <a:off x="0" y="0"/>
          <a:ext cx="0" cy="0"/>
          <a:chOff x="0" y="0"/>
          <a:chExt cx="0" cy="0"/>
        </a:xfrm>
      </p:grpSpPr>
      <p:sp>
        <p:nvSpPr>
          <p:cNvPr id="1403" name="Google Shape;1403;p54"/>
          <p:cNvSpPr txBox="1"/>
          <p:nvPr>
            <p:ph type="ctrTitle"/>
          </p:nvPr>
        </p:nvSpPr>
        <p:spPr>
          <a:xfrm>
            <a:off x="2690875" y="626875"/>
            <a:ext cx="6258600" cy="8883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It’s not a waste, </a:t>
            </a:r>
            <a:endParaRPr/>
          </a:p>
          <a:p>
            <a:pPr indent="0" lvl="0" marL="0" rtl="0" algn="r">
              <a:spcBef>
                <a:spcPts val="0"/>
              </a:spcBef>
              <a:spcAft>
                <a:spcPts val="0"/>
              </a:spcAft>
              <a:buNone/>
            </a:pPr>
            <a:r>
              <a:rPr lang="en"/>
              <a:t>code is free</a:t>
            </a:r>
            <a:endParaRPr/>
          </a:p>
        </p:txBody>
      </p:sp>
      <p:sp>
        <p:nvSpPr>
          <p:cNvPr id="1404" name="Google Shape;1404;p54"/>
          <p:cNvSpPr txBox="1"/>
          <p:nvPr>
            <p:ph idx="1" type="subTitle"/>
          </p:nvPr>
        </p:nvSpPr>
        <p:spPr>
          <a:xfrm>
            <a:off x="3453525" y="1515163"/>
            <a:ext cx="4998900" cy="1730700"/>
          </a:xfrm>
          <a:prstGeom prst="rect">
            <a:avLst/>
          </a:prstGeom>
        </p:spPr>
        <p:txBody>
          <a:bodyPr anchorCtr="0" anchor="t" bIns="91425" lIns="91425" spcFirstLastPara="1" rIns="91425" wrap="square" tIns="91425">
            <a:noAutofit/>
          </a:bodyPr>
          <a:lstStyle/>
          <a:p>
            <a:pPr indent="-361950" lvl="0" marL="457200" rtl="0" algn="l">
              <a:spcBef>
                <a:spcPts val="0"/>
              </a:spcBef>
              <a:spcAft>
                <a:spcPts val="0"/>
              </a:spcAft>
              <a:buSzPts val="2100"/>
              <a:buChar char="●"/>
            </a:pPr>
            <a:r>
              <a:rPr lang="en" sz="2100"/>
              <a:t>Use unique names </a:t>
            </a:r>
            <a:endParaRPr sz="2100"/>
          </a:p>
          <a:p>
            <a:pPr indent="-361950" lvl="0" marL="457200" rtl="0" algn="l">
              <a:spcBef>
                <a:spcPts val="0"/>
              </a:spcBef>
              <a:spcAft>
                <a:spcPts val="0"/>
              </a:spcAft>
              <a:buSzPts val="2100"/>
              <a:buChar char="●"/>
            </a:pPr>
            <a:r>
              <a:rPr lang="en" sz="2100"/>
              <a:t>Name them clear and long enough to mean something</a:t>
            </a:r>
            <a:endParaRPr sz="2100"/>
          </a:p>
          <a:p>
            <a:pPr indent="-361950" lvl="0" marL="457200" rtl="0" algn="l">
              <a:spcBef>
                <a:spcPts val="0"/>
              </a:spcBef>
              <a:spcAft>
                <a:spcPts val="0"/>
              </a:spcAft>
              <a:buSzPts val="2100"/>
              <a:buChar char="●"/>
            </a:pPr>
            <a:r>
              <a:rPr lang="en" sz="2100"/>
              <a:t>Don’t use underscores unless you are creating constant values</a:t>
            </a:r>
            <a:endParaRPr sz="2100"/>
          </a:p>
          <a:p>
            <a:pPr indent="-361950" lvl="0" marL="457200" rtl="0" algn="l">
              <a:spcBef>
                <a:spcPts val="0"/>
              </a:spcBef>
              <a:spcAft>
                <a:spcPts val="0"/>
              </a:spcAft>
              <a:buSzPts val="2100"/>
              <a:buChar char="●"/>
            </a:pPr>
            <a:r>
              <a:rPr lang="en" sz="2100"/>
              <a:t>Don’t reuse your </a:t>
            </a:r>
            <a:r>
              <a:rPr lang="en" sz="2100"/>
              <a:t>variables</a:t>
            </a:r>
            <a:endParaRPr sz="2100"/>
          </a:p>
          <a:p>
            <a:pPr indent="-361950" lvl="0" marL="457200" rtl="0" algn="l">
              <a:spcBef>
                <a:spcPts val="0"/>
              </a:spcBef>
              <a:spcAft>
                <a:spcPts val="0"/>
              </a:spcAft>
              <a:buSzPts val="2100"/>
              <a:buChar char="●"/>
            </a:pPr>
            <a:r>
              <a:rPr lang="en" sz="2100"/>
              <a:t>Use comments when you need to describe your code more than a variable name can do</a:t>
            </a:r>
            <a:endParaRPr sz="2100"/>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8" name="Shape 1408"/>
        <p:cNvGrpSpPr/>
        <p:nvPr/>
      </p:nvGrpSpPr>
      <p:grpSpPr>
        <a:xfrm>
          <a:off x="0" y="0"/>
          <a:ext cx="0" cy="0"/>
          <a:chOff x="0" y="0"/>
          <a:chExt cx="0" cy="0"/>
        </a:xfrm>
      </p:grpSpPr>
      <p:sp>
        <p:nvSpPr>
          <p:cNvPr id="1409" name="Google Shape;1409;p55"/>
          <p:cNvSpPr txBox="1"/>
          <p:nvPr>
            <p:ph type="ctrTitle"/>
          </p:nvPr>
        </p:nvSpPr>
        <p:spPr>
          <a:xfrm>
            <a:off x="3242725" y="1242975"/>
            <a:ext cx="5711100" cy="8883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You're not</a:t>
            </a:r>
            <a:r>
              <a:rPr lang="en"/>
              <a:t> impressing anyone with your short code so stop trying</a:t>
            </a:r>
            <a:endParaRPr/>
          </a:p>
        </p:txBody>
      </p:sp>
      <p:sp>
        <p:nvSpPr>
          <p:cNvPr id="1410" name="Google Shape;1410;p55"/>
          <p:cNvSpPr txBox="1"/>
          <p:nvPr>
            <p:ph idx="1" type="subTitle"/>
          </p:nvPr>
        </p:nvSpPr>
        <p:spPr>
          <a:xfrm>
            <a:off x="3833125" y="2217750"/>
            <a:ext cx="5120700" cy="173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100"/>
              <a:t>While making compact and efficient code is important, the most important thing you can do is make your code readable. </a:t>
            </a:r>
            <a:endParaRPr sz="2100"/>
          </a:p>
          <a:p>
            <a:pPr indent="0" lvl="0" marL="0" rtl="0" algn="l">
              <a:spcBef>
                <a:spcPts val="0"/>
              </a:spcBef>
              <a:spcAft>
                <a:spcPts val="0"/>
              </a:spcAft>
              <a:buNone/>
            </a:pPr>
            <a:r>
              <a:t/>
            </a:r>
            <a:endParaRPr sz="2100"/>
          </a:p>
          <a:p>
            <a:pPr indent="0" lvl="0" marL="0" rtl="0" algn="l">
              <a:spcBef>
                <a:spcPts val="0"/>
              </a:spcBef>
              <a:spcAft>
                <a:spcPts val="0"/>
              </a:spcAft>
              <a:buNone/>
            </a:pPr>
            <a:r>
              <a:rPr lang="en" sz="2100"/>
              <a:t>AND DON’T FORGET TO USE COMMENTS!</a:t>
            </a:r>
            <a:endParaRPr sz="2100"/>
          </a:p>
          <a:p>
            <a:pPr indent="0" lvl="0" marL="0" rtl="0" algn="r">
              <a:spcBef>
                <a:spcPts val="0"/>
              </a:spcBef>
              <a:spcAft>
                <a:spcPts val="0"/>
              </a:spcAft>
              <a:buNone/>
            </a:pPr>
            <a:r>
              <a:t/>
            </a:r>
            <a:endParaRPr sz="2100"/>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4" name="Shape 1414"/>
        <p:cNvGrpSpPr/>
        <p:nvPr/>
      </p:nvGrpSpPr>
      <p:grpSpPr>
        <a:xfrm>
          <a:off x="0" y="0"/>
          <a:ext cx="0" cy="0"/>
          <a:chOff x="0" y="0"/>
          <a:chExt cx="0" cy="0"/>
        </a:xfrm>
      </p:grpSpPr>
      <p:sp>
        <p:nvSpPr>
          <p:cNvPr id="1415" name="Google Shape;1415;p56"/>
          <p:cNvSpPr txBox="1"/>
          <p:nvPr>
            <p:ph type="ctrTitle"/>
          </p:nvPr>
        </p:nvSpPr>
        <p:spPr>
          <a:xfrm>
            <a:off x="2743225" y="0"/>
            <a:ext cx="6258600" cy="8883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Exception</a:t>
            </a:r>
            <a:endParaRPr/>
          </a:p>
        </p:txBody>
      </p:sp>
      <p:sp>
        <p:nvSpPr>
          <p:cNvPr id="1416" name="Google Shape;1416;p56"/>
          <p:cNvSpPr txBox="1"/>
          <p:nvPr>
            <p:ph idx="1" type="subTitle"/>
          </p:nvPr>
        </p:nvSpPr>
        <p:spPr>
          <a:xfrm>
            <a:off x="3637275" y="1276738"/>
            <a:ext cx="4998900" cy="173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100"/>
              <a:t>Some </a:t>
            </a:r>
            <a:r>
              <a:rPr lang="en" sz="2100"/>
              <a:t>abbreviations</a:t>
            </a:r>
            <a:r>
              <a:rPr lang="en" sz="2100"/>
              <a:t> are known by coders and they are accepted but you should always try to avoid them. </a:t>
            </a:r>
            <a:endParaRPr sz="2100"/>
          </a:p>
          <a:p>
            <a:pPr indent="0" lvl="0" marL="0" rtl="0" algn="l">
              <a:spcBef>
                <a:spcPts val="0"/>
              </a:spcBef>
              <a:spcAft>
                <a:spcPts val="0"/>
              </a:spcAft>
              <a:buNone/>
            </a:pPr>
            <a:r>
              <a:t/>
            </a:r>
            <a:endParaRPr sz="2100"/>
          </a:p>
          <a:p>
            <a:pPr indent="0" lvl="0" marL="0" rtl="0" algn="l">
              <a:spcBef>
                <a:spcPts val="0"/>
              </a:spcBef>
              <a:spcAft>
                <a:spcPts val="0"/>
              </a:spcAft>
              <a:buNone/>
            </a:pPr>
            <a:r>
              <a:rPr lang="en" sz="2100"/>
              <a:t>For example “i” stands for “interval” and/or “index”, that has been agreed on.</a:t>
            </a:r>
            <a:endParaRPr sz="2100"/>
          </a:p>
          <a:p>
            <a:pPr indent="0" lvl="0" marL="0" rtl="0" algn="l">
              <a:spcBef>
                <a:spcPts val="0"/>
              </a:spcBef>
              <a:spcAft>
                <a:spcPts val="0"/>
              </a:spcAft>
              <a:buNone/>
            </a:pPr>
            <a:r>
              <a:t/>
            </a:r>
            <a:endParaRPr sz="2100"/>
          </a:p>
          <a:p>
            <a:pPr indent="0" lvl="0" marL="0" rtl="0" algn="l">
              <a:spcBef>
                <a:spcPts val="0"/>
              </a:spcBef>
              <a:spcAft>
                <a:spcPts val="0"/>
              </a:spcAft>
              <a:buNone/>
            </a:pPr>
            <a:r>
              <a:rPr lang="en" sz="2100"/>
              <a:t>But if you say str is that “strength” “string” “strange” “start” </a:t>
            </a:r>
            <a:endParaRPr sz="2100"/>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0" name="Shape 1420"/>
        <p:cNvGrpSpPr/>
        <p:nvPr/>
      </p:nvGrpSpPr>
      <p:grpSpPr>
        <a:xfrm>
          <a:off x="0" y="0"/>
          <a:ext cx="0" cy="0"/>
          <a:chOff x="0" y="0"/>
          <a:chExt cx="0" cy="0"/>
        </a:xfrm>
      </p:grpSpPr>
      <p:sp>
        <p:nvSpPr>
          <p:cNvPr id="1421" name="Google Shape;1421;p57"/>
          <p:cNvSpPr txBox="1"/>
          <p:nvPr>
            <p:ph type="title"/>
          </p:nvPr>
        </p:nvSpPr>
        <p:spPr>
          <a:xfrm>
            <a:off x="1852350" y="1839025"/>
            <a:ext cx="5439300" cy="985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Ninja Code Quiz</a:t>
            </a:r>
            <a:endParaRPr/>
          </a:p>
        </p:txBody>
      </p:sp>
      <p:sp>
        <p:nvSpPr>
          <p:cNvPr id="1422" name="Google Shape;1422;p57"/>
          <p:cNvSpPr txBox="1"/>
          <p:nvPr>
            <p:ph idx="1" type="subTitle"/>
          </p:nvPr>
        </p:nvSpPr>
        <p:spPr>
          <a:xfrm>
            <a:off x="2897325" y="2922363"/>
            <a:ext cx="3349500" cy="57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Answer like a coder, not a ninja</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6" name="Shape 1426"/>
        <p:cNvGrpSpPr/>
        <p:nvPr/>
      </p:nvGrpSpPr>
      <p:grpSpPr>
        <a:xfrm>
          <a:off x="0" y="0"/>
          <a:ext cx="0" cy="0"/>
          <a:chOff x="0" y="0"/>
          <a:chExt cx="0" cy="0"/>
        </a:xfrm>
      </p:grpSpPr>
      <p:sp>
        <p:nvSpPr>
          <p:cNvPr id="1427" name="Google Shape;1427;p58"/>
          <p:cNvSpPr txBox="1"/>
          <p:nvPr>
            <p:ph idx="1" type="body"/>
          </p:nvPr>
        </p:nvSpPr>
        <p:spPr>
          <a:xfrm flipH="1">
            <a:off x="492150" y="1178825"/>
            <a:ext cx="8159700" cy="332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p>
          <a:p>
            <a:pPr indent="0" lvl="0" marL="0" rtl="0" algn="ctr">
              <a:spcBef>
                <a:spcPts val="1600"/>
              </a:spcBef>
              <a:spcAft>
                <a:spcPts val="0"/>
              </a:spcAft>
              <a:buNone/>
            </a:pPr>
            <a:r>
              <a:rPr lang="en" sz="2000"/>
              <a:t>WELCOME TO DAY 2</a:t>
            </a:r>
            <a:endParaRPr sz="2000"/>
          </a:p>
          <a:p>
            <a:pPr indent="0" lvl="0" marL="0" rtl="0" algn="ctr">
              <a:spcBef>
                <a:spcPts val="1600"/>
              </a:spcBef>
              <a:spcAft>
                <a:spcPts val="0"/>
              </a:spcAft>
              <a:buNone/>
            </a:pPr>
            <a:r>
              <a:t/>
            </a:r>
            <a:endParaRPr sz="2000"/>
          </a:p>
          <a:p>
            <a:pPr indent="0" lvl="0" marL="0" rtl="0" algn="ctr">
              <a:spcBef>
                <a:spcPts val="1600"/>
              </a:spcBef>
              <a:spcAft>
                <a:spcPts val="0"/>
              </a:spcAft>
              <a:buNone/>
            </a:pPr>
            <a:r>
              <a:rPr lang="en" sz="2000"/>
              <a:t>Please log into google classroom, open the Active Engagement Sheet and start filling that sheet out. We learned a lot yesterday so you should be able to do about half of it. </a:t>
            </a:r>
            <a:endParaRPr sz="2000"/>
          </a:p>
          <a:p>
            <a:pPr indent="0" lvl="0" marL="0" rtl="0" algn="ctr">
              <a:spcBef>
                <a:spcPts val="1600"/>
              </a:spcBef>
              <a:spcAft>
                <a:spcPts val="0"/>
              </a:spcAft>
              <a:buNone/>
            </a:pPr>
            <a:r>
              <a:t/>
            </a:r>
            <a:endParaRPr sz="2000">
              <a:solidFill>
                <a:schemeClr val="dk2"/>
              </a:solidFill>
            </a:endParaRPr>
          </a:p>
          <a:p>
            <a:pPr indent="0" lvl="0" marL="0" rtl="0" algn="ctr">
              <a:spcBef>
                <a:spcPts val="1600"/>
              </a:spcBef>
              <a:spcAft>
                <a:spcPts val="1600"/>
              </a:spcAft>
              <a:buNone/>
            </a:pPr>
            <a:r>
              <a:t/>
            </a:r>
            <a:endParaRPr sz="2000">
              <a:solidFill>
                <a:schemeClr val="dk2"/>
              </a:solidFill>
            </a:endParaRPr>
          </a:p>
        </p:txBody>
      </p:sp>
      <p:sp>
        <p:nvSpPr>
          <p:cNvPr id="1428" name="Google Shape;1428;p58"/>
          <p:cNvSpPr txBox="1"/>
          <p:nvPr>
            <p:ph type="title"/>
          </p:nvPr>
        </p:nvSpPr>
        <p:spPr>
          <a:xfrm>
            <a:off x="586925" y="391425"/>
            <a:ext cx="4797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Bell Work </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2" name="Shape 1432"/>
        <p:cNvGrpSpPr/>
        <p:nvPr/>
      </p:nvGrpSpPr>
      <p:grpSpPr>
        <a:xfrm>
          <a:off x="0" y="0"/>
          <a:ext cx="0" cy="0"/>
          <a:chOff x="0" y="0"/>
          <a:chExt cx="0" cy="0"/>
        </a:xfrm>
      </p:grpSpPr>
      <p:sp>
        <p:nvSpPr>
          <p:cNvPr id="1433" name="Google Shape;1433;p59"/>
          <p:cNvSpPr txBox="1"/>
          <p:nvPr>
            <p:ph type="title"/>
          </p:nvPr>
        </p:nvSpPr>
        <p:spPr>
          <a:xfrm>
            <a:off x="1852350" y="1839025"/>
            <a:ext cx="5439300" cy="985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Syntax</a:t>
            </a:r>
            <a:endParaRPr/>
          </a:p>
        </p:txBody>
      </p:sp>
      <p:sp>
        <p:nvSpPr>
          <p:cNvPr id="1434" name="Google Shape;1434;p59"/>
          <p:cNvSpPr txBox="1"/>
          <p:nvPr>
            <p:ph idx="1" type="subTitle"/>
          </p:nvPr>
        </p:nvSpPr>
        <p:spPr>
          <a:xfrm>
            <a:off x="2897325" y="2922363"/>
            <a:ext cx="3349500" cy="57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Just a short intro</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8" name="Shape 1438"/>
        <p:cNvGrpSpPr/>
        <p:nvPr/>
      </p:nvGrpSpPr>
      <p:grpSpPr>
        <a:xfrm>
          <a:off x="0" y="0"/>
          <a:ext cx="0" cy="0"/>
          <a:chOff x="0" y="0"/>
          <a:chExt cx="0" cy="0"/>
        </a:xfrm>
      </p:grpSpPr>
      <p:sp>
        <p:nvSpPr>
          <p:cNvPr id="1439" name="Google Shape;1439;p60"/>
          <p:cNvSpPr txBox="1"/>
          <p:nvPr>
            <p:ph idx="1" type="body"/>
          </p:nvPr>
        </p:nvSpPr>
        <p:spPr>
          <a:xfrm>
            <a:off x="3532648" y="2152175"/>
            <a:ext cx="5419800" cy="28074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White space is only there fo</a:t>
            </a:r>
            <a:r>
              <a:rPr lang="en"/>
              <a:t>r</a:t>
            </a:r>
            <a:r>
              <a:rPr lang="en"/>
              <a:t> human readers</a:t>
            </a:r>
            <a:endParaRPr/>
          </a:p>
          <a:p>
            <a:pPr indent="-317500" lvl="0" marL="457200" rtl="0" algn="l">
              <a:spcBef>
                <a:spcPts val="1000"/>
              </a:spcBef>
              <a:spcAft>
                <a:spcPts val="0"/>
              </a:spcAft>
              <a:buSzPts val="1400"/>
              <a:buChar char="●"/>
            </a:pPr>
            <a:r>
              <a:rPr lang="en"/>
              <a:t>The purpose of white space is to make your code more readable and easier to understand</a:t>
            </a:r>
            <a:endParaRPr/>
          </a:p>
          <a:p>
            <a:pPr indent="-317500" lvl="0" marL="457200" rtl="0" algn="l">
              <a:spcBef>
                <a:spcPts val="1000"/>
              </a:spcBef>
              <a:spcAft>
                <a:spcPts val="0"/>
              </a:spcAft>
              <a:buSzPts val="1400"/>
              <a:buChar char="●"/>
            </a:pPr>
            <a:r>
              <a:rPr lang="en"/>
              <a:t>Times you should ALWAYS have white space</a:t>
            </a:r>
            <a:endParaRPr/>
          </a:p>
          <a:p>
            <a:pPr indent="-317500" lvl="1" marL="914400" rtl="0" algn="l">
              <a:spcBef>
                <a:spcPts val="0"/>
              </a:spcBef>
              <a:spcAft>
                <a:spcPts val="0"/>
              </a:spcAft>
              <a:buSzPts val="1400"/>
              <a:buChar char="○"/>
            </a:pPr>
            <a:r>
              <a:rPr lang="en"/>
              <a:t>Around operators </a:t>
            </a:r>
            <a:endParaRPr/>
          </a:p>
          <a:p>
            <a:pPr indent="-317500" lvl="1" marL="914400" rtl="0" algn="l">
              <a:spcBef>
                <a:spcPts val="0"/>
              </a:spcBef>
              <a:spcAft>
                <a:spcPts val="0"/>
              </a:spcAft>
              <a:buSzPts val="1400"/>
              <a:buChar char="○"/>
            </a:pPr>
            <a:r>
              <a:rPr lang="en"/>
              <a:t>Before and after </a:t>
            </a:r>
            <a:r>
              <a:rPr lang="en"/>
              <a:t>brackets</a:t>
            </a:r>
            <a:endParaRPr/>
          </a:p>
          <a:p>
            <a:pPr indent="-317500" lvl="1" marL="914400" rtl="0" algn="l">
              <a:spcBef>
                <a:spcPts val="0"/>
              </a:spcBef>
              <a:spcAft>
                <a:spcPts val="0"/>
              </a:spcAft>
              <a:buSzPts val="1400"/>
              <a:buChar char="○"/>
            </a:pPr>
            <a:r>
              <a:rPr lang="en"/>
              <a:t>At the end of every line of code. </a:t>
            </a:r>
            <a:endParaRPr/>
          </a:p>
        </p:txBody>
      </p:sp>
      <p:sp>
        <p:nvSpPr>
          <p:cNvPr id="1440" name="Google Shape;1440;p60"/>
          <p:cNvSpPr txBox="1"/>
          <p:nvPr>
            <p:ph type="title"/>
          </p:nvPr>
        </p:nvSpPr>
        <p:spPr>
          <a:xfrm>
            <a:off x="927413" y="296350"/>
            <a:ext cx="4797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White Space</a:t>
            </a:r>
            <a:endParaRPr/>
          </a:p>
        </p:txBody>
      </p:sp>
      <p:pic>
        <p:nvPicPr>
          <p:cNvPr id="1441" name="Google Shape;1441;p60"/>
          <p:cNvPicPr preferRelativeResize="0"/>
          <p:nvPr/>
        </p:nvPicPr>
        <p:blipFill>
          <a:blip r:embed="rId3">
            <a:alphaModFix/>
          </a:blip>
          <a:stretch>
            <a:fillRect/>
          </a:stretch>
        </p:blipFill>
        <p:spPr>
          <a:xfrm>
            <a:off x="301975" y="1064800"/>
            <a:ext cx="6836398" cy="299275"/>
          </a:xfrm>
          <a:prstGeom prst="rect">
            <a:avLst/>
          </a:prstGeom>
          <a:noFill/>
          <a:ln>
            <a:noFill/>
          </a:ln>
        </p:spPr>
      </p:pic>
      <p:sp>
        <p:nvSpPr>
          <p:cNvPr id="1442" name="Google Shape;1442;p60"/>
          <p:cNvSpPr/>
          <p:nvPr/>
        </p:nvSpPr>
        <p:spPr>
          <a:xfrm>
            <a:off x="1349238" y="1559825"/>
            <a:ext cx="747900" cy="382500"/>
          </a:xfrm>
          <a:prstGeom prst="mathEqual">
            <a:avLst>
              <a:gd fmla="val 23520" name="adj1"/>
              <a:gd fmla="val 33725" name="adj2"/>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443" name="Google Shape;1443;p60"/>
          <p:cNvPicPr preferRelativeResize="0"/>
          <p:nvPr/>
        </p:nvPicPr>
        <p:blipFill>
          <a:blip r:embed="rId4">
            <a:alphaModFix/>
          </a:blip>
          <a:stretch>
            <a:fillRect/>
          </a:stretch>
        </p:blipFill>
        <p:spPr>
          <a:xfrm>
            <a:off x="301975" y="2080475"/>
            <a:ext cx="2842424" cy="2879101"/>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7" name="Shape 1447"/>
        <p:cNvGrpSpPr/>
        <p:nvPr/>
      </p:nvGrpSpPr>
      <p:grpSpPr>
        <a:xfrm>
          <a:off x="0" y="0"/>
          <a:ext cx="0" cy="0"/>
          <a:chOff x="0" y="0"/>
          <a:chExt cx="0" cy="0"/>
        </a:xfrm>
      </p:grpSpPr>
      <p:sp>
        <p:nvSpPr>
          <p:cNvPr id="1448" name="Google Shape;1448;p61"/>
          <p:cNvSpPr txBox="1"/>
          <p:nvPr>
            <p:ph idx="1" type="body"/>
          </p:nvPr>
        </p:nvSpPr>
        <p:spPr>
          <a:xfrm>
            <a:off x="2265315" y="1151100"/>
            <a:ext cx="6687000" cy="38085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SzPts val="2400"/>
              <a:buChar char="●"/>
            </a:pPr>
            <a:r>
              <a:rPr lang="en" sz="2400"/>
              <a:t>The spaces in front of code, helps find nested statements. </a:t>
            </a:r>
            <a:endParaRPr sz="2400"/>
          </a:p>
          <a:p>
            <a:pPr indent="0" lvl="0" marL="457200" rtl="0" algn="l">
              <a:spcBef>
                <a:spcPts val="0"/>
              </a:spcBef>
              <a:spcAft>
                <a:spcPts val="0"/>
              </a:spcAft>
              <a:buNone/>
            </a:pPr>
            <a:r>
              <a:t/>
            </a:r>
            <a:endParaRPr sz="2400"/>
          </a:p>
          <a:p>
            <a:pPr indent="-381000" lvl="0" marL="457200" rtl="0" algn="l">
              <a:spcBef>
                <a:spcPts val="0"/>
              </a:spcBef>
              <a:spcAft>
                <a:spcPts val="0"/>
              </a:spcAft>
              <a:buSzPts val="2400"/>
              <a:buChar char="●"/>
            </a:pPr>
            <a:r>
              <a:rPr lang="en" sz="2400"/>
              <a:t>Everytime you make a new container you need to leave indents </a:t>
            </a:r>
            <a:endParaRPr sz="2400"/>
          </a:p>
          <a:p>
            <a:pPr indent="0" lvl="0" marL="457200" rtl="0" algn="l">
              <a:spcBef>
                <a:spcPts val="0"/>
              </a:spcBef>
              <a:spcAft>
                <a:spcPts val="0"/>
              </a:spcAft>
              <a:buNone/>
            </a:pPr>
            <a:r>
              <a:t/>
            </a:r>
            <a:endParaRPr sz="2400"/>
          </a:p>
          <a:p>
            <a:pPr indent="-381000" lvl="0" marL="457200" rtl="0" algn="l">
              <a:spcBef>
                <a:spcPts val="0"/>
              </a:spcBef>
              <a:spcAft>
                <a:spcPts val="0"/>
              </a:spcAft>
              <a:buSzPts val="2400"/>
              <a:buChar char="●"/>
            </a:pPr>
            <a:r>
              <a:rPr lang="en" sz="2400"/>
              <a:t>If you don’t leave indents it will be very difficult to read your code </a:t>
            </a:r>
            <a:endParaRPr sz="2400"/>
          </a:p>
          <a:p>
            <a:pPr indent="0" lvl="0" marL="0" rtl="0" algn="l">
              <a:spcBef>
                <a:spcPts val="0"/>
              </a:spcBef>
              <a:spcAft>
                <a:spcPts val="1000"/>
              </a:spcAft>
              <a:buNone/>
            </a:pPr>
            <a:r>
              <a:t/>
            </a:r>
            <a:endParaRPr/>
          </a:p>
        </p:txBody>
      </p:sp>
      <p:sp>
        <p:nvSpPr>
          <p:cNvPr id="1449" name="Google Shape;1449;p61"/>
          <p:cNvSpPr txBox="1"/>
          <p:nvPr>
            <p:ph type="title"/>
          </p:nvPr>
        </p:nvSpPr>
        <p:spPr>
          <a:xfrm>
            <a:off x="933438" y="434400"/>
            <a:ext cx="4797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Indents </a:t>
            </a:r>
            <a:endParaRPr/>
          </a:p>
        </p:txBody>
      </p:sp>
      <p:pic>
        <p:nvPicPr>
          <p:cNvPr id="1450" name="Google Shape;1450;p61"/>
          <p:cNvPicPr preferRelativeResize="0"/>
          <p:nvPr/>
        </p:nvPicPr>
        <p:blipFill rotWithShape="1">
          <a:blip r:embed="rId3">
            <a:alphaModFix/>
          </a:blip>
          <a:srcRect b="33377" l="0" r="0" t="0"/>
          <a:stretch/>
        </p:blipFill>
        <p:spPr>
          <a:xfrm>
            <a:off x="547614" y="1884037"/>
            <a:ext cx="1555437" cy="1145325"/>
          </a:xfrm>
          <a:prstGeom prst="rect">
            <a:avLst/>
          </a:prstGeom>
          <a:noFill/>
          <a:ln>
            <a:noFill/>
          </a:ln>
        </p:spPr>
      </p:pic>
      <p:cxnSp>
        <p:nvCxnSpPr>
          <p:cNvPr id="1451" name="Google Shape;1451;p61"/>
          <p:cNvCxnSpPr/>
          <p:nvPr/>
        </p:nvCxnSpPr>
        <p:spPr>
          <a:xfrm flipH="1" rot="10800000">
            <a:off x="547625" y="3107200"/>
            <a:ext cx="379800" cy="1357800"/>
          </a:xfrm>
          <a:prstGeom prst="straightConnector1">
            <a:avLst/>
          </a:prstGeom>
          <a:noFill/>
          <a:ln cap="flat" cmpd="sng" w="28575">
            <a:solidFill>
              <a:srgbClr val="FF0000"/>
            </a:solidFill>
            <a:prstDash val="solid"/>
            <a:round/>
            <a:headEnd len="med" w="med" type="none"/>
            <a:tailEnd len="med" w="med" type="triangle"/>
          </a:ln>
        </p:spPr>
      </p:cxn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5" name="Shape 1455"/>
        <p:cNvGrpSpPr/>
        <p:nvPr/>
      </p:nvGrpSpPr>
      <p:grpSpPr>
        <a:xfrm>
          <a:off x="0" y="0"/>
          <a:ext cx="0" cy="0"/>
          <a:chOff x="0" y="0"/>
          <a:chExt cx="0" cy="0"/>
        </a:xfrm>
      </p:grpSpPr>
      <p:sp>
        <p:nvSpPr>
          <p:cNvPr id="1456" name="Google Shape;1456;p62"/>
          <p:cNvSpPr txBox="1"/>
          <p:nvPr>
            <p:ph idx="1" type="body"/>
          </p:nvPr>
        </p:nvSpPr>
        <p:spPr>
          <a:xfrm>
            <a:off x="3532673" y="471900"/>
            <a:ext cx="5454300" cy="41997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SzPts val="2400"/>
              <a:buChar char="●"/>
            </a:pPr>
            <a:r>
              <a:rPr lang="en" sz="2400"/>
              <a:t>There are a few rules of naming </a:t>
            </a:r>
            <a:endParaRPr sz="2400"/>
          </a:p>
          <a:p>
            <a:pPr indent="-381000" lvl="1" marL="914400" rtl="0" algn="l">
              <a:spcBef>
                <a:spcPts val="0"/>
              </a:spcBef>
              <a:spcAft>
                <a:spcPts val="0"/>
              </a:spcAft>
              <a:buSzPts val="2400"/>
              <a:buChar char="○"/>
            </a:pPr>
            <a:r>
              <a:rPr lang="en" sz="2400"/>
              <a:t>Always make them specific</a:t>
            </a:r>
            <a:endParaRPr sz="2400"/>
          </a:p>
          <a:p>
            <a:pPr indent="-381000" lvl="1" marL="914400" rtl="0" algn="l">
              <a:spcBef>
                <a:spcPts val="0"/>
              </a:spcBef>
              <a:spcAft>
                <a:spcPts val="0"/>
              </a:spcAft>
              <a:buSzPts val="2400"/>
              <a:buChar char="○"/>
            </a:pPr>
            <a:r>
              <a:rPr lang="en" sz="2400"/>
              <a:t>They cannot start with a number</a:t>
            </a:r>
            <a:endParaRPr sz="2400"/>
          </a:p>
          <a:p>
            <a:pPr indent="-381000" lvl="1" marL="914400" rtl="0" algn="l">
              <a:spcBef>
                <a:spcPts val="0"/>
              </a:spcBef>
              <a:spcAft>
                <a:spcPts val="0"/>
              </a:spcAft>
              <a:buSzPts val="2400"/>
              <a:buChar char="○"/>
            </a:pPr>
            <a:r>
              <a:rPr lang="en" sz="2400"/>
              <a:t>They cannot have spaces</a:t>
            </a:r>
            <a:endParaRPr sz="2400"/>
          </a:p>
          <a:p>
            <a:pPr indent="-381000" lvl="1" marL="914400" rtl="0" algn="l">
              <a:spcBef>
                <a:spcPts val="0"/>
              </a:spcBef>
              <a:spcAft>
                <a:spcPts val="0"/>
              </a:spcAft>
              <a:buSzPts val="2400"/>
              <a:buChar char="○"/>
            </a:pPr>
            <a:r>
              <a:rPr lang="en" sz="2400"/>
              <a:t>Variables are case sensitive</a:t>
            </a:r>
            <a:endParaRPr sz="2400"/>
          </a:p>
          <a:p>
            <a:pPr indent="-381000" lvl="1" marL="914400" rtl="0" algn="l">
              <a:spcBef>
                <a:spcPts val="0"/>
              </a:spcBef>
              <a:spcAft>
                <a:spcPts val="0"/>
              </a:spcAft>
              <a:buSzPts val="2400"/>
              <a:buChar char="○"/>
            </a:pPr>
            <a:r>
              <a:rPr lang="en" sz="2400"/>
              <a:t>They can only contain numbers, letters, and dollar signs. </a:t>
            </a:r>
            <a:endParaRPr sz="2400"/>
          </a:p>
          <a:p>
            <a:pPr indent="-381000" lvl="1" marL="914400" rtl="0" algn="l">
              <a:spcBef>
                <a:spcPts val="0"/>
              </a:spcBef>
              <a:spcAft>
                <a:spcPts val="0"/>
              </a:spcAft>
              <a:buSzPts val="2400"/>
              <a:buChar char="○"/>
            </a:pPr>
            <a:r>
              <a:rPr lang="en" sz="2400"/>
              <a:t>Many words are reserved (google those)</a:t>
            </a:r>
            <a:endParaRPr sz="2400"/>
          </a:p>
          <a:p>
            <a:pPr indent="-381000" lvl="1" marL="914400" rtl="0" algn="l">
              <a:spcBef>
                <a:spcPts val="0"/>
              </a:spcBef>
              <a:spcAft>
                <a:spcPts val="0"/>
              </a:spcAft>
              <a:buSzPts val="2400"/>
              <a:buChar char="○"/>
            </a:pPr>
            <a:r>
              <a:rPr lang="en" sz="2400"/>
              <a:t>Special characters are allowed</a:t>
            </a:r>
            <a:endParaRPr sz="2400"/>
          </a:p>
          <a:p>
            <a:pPr indent="0" lvl="0" marL="0" rtl="0" algn="l">
              <a:spcBef>
                <a:spcPts val="0"/>
              </a:spcBef>
              <a:spcAft>
                <a:spcPts val="1000"/>
              </a:spcAft>
              <a:buNone/>
            </a:pPr>
            <a:r>
              <a:t/>
            </a:r>
            <a:endParaRPr/>
          </a:p>
        </p:txBody>
      </p:sp>
      <p:sp>
        <p:nvSpPr>
          <p:cNvPr id="1457" name="Google Shape;1457;p62"/>
          <p:cNvSpPr txBox="1"/>
          <p:nvPr>
            <p:ph type="title"/>
          </p:nvPr>
        </p:nvSpPr>
        <p:spPr>
          <a:xfrm>
            <a:off x="1156649" y="434400"/>
            <a:ext cx="4573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Naming </a:t>
            </a:r>
            <a:endParaRPr/>
          </a:p>
        </p:txBody>
      </p:sp>
      <p:pic>
        <p:nvPicPr>
          <p:cNvPr id="1458" name="Google Shape;1458;p62"/>
          <p:cNvPicPr preferRelativeResize="0"/>
          <p:nvPr/>
        </p:nvPicPr>
        <p:blipFill>
          <a:blip r:embed="rId3">
            <a:alphaModFix/>
          </a:blip>
          <a:stretch>
            <a:fillRect/>
          </a:stretch>
        </p:blipFill>
        <p:spPr>
          <a:xfrm>
            <a:off x="540100" y="1548446"/>
            <a:ext cx="2992567" cy="271675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5" name="Shape 1195"/>
        <p:cNvGrpSpPr/>
        <p:nvPr/>
      </p:nvGrpSpPr>
      <p:grpSpPr>
        <a:xfrm>
          <a:off x="0" y="0"/>
          <a:ext cx="0" cy="0"/>
          <a:chOff x="0" y="0"/>
          <a:chExt cx="0" cy="0"/>
        </a:xfrm>
      </p:grpSpPr>
      <p:sp>
        <p:nvSpPr>
          <p:cNvPr id="1196" name="Google Shape;1196;p27"/>
          <p:cNvSpPr txBox="1"/>
          <p:nvPr>
            <p:ph idx="1" type="body"/>
          </p:nvPr>
        </p:nvSpPr>
        <p:spPr>
          <a:xfrm>
            <a:off x="616500" y="1097550"/>
            <a:ext cx="3842400" cy="350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FFFFFF"/>
                </a:solidFill>
              </a:rPr>
              <a:t>As soon as you log into zoom for the day, please do the following:</a:t>
            </a:r>
            <a:endParaRPr sz="1800">
              <a:solidFill>
                <a:srgbClr val="FFFFFF"/>
              </a:solidFill>
            </a:endParaRPr>
          </a:p>
          <a:p>
            <a:pPr indent="0" lvl="0" marL="0" rtl="0" algn="l">
              <a:spcBef>
                <a:spcPts val="1000"/>
              </a:spcBef>
              <a:spcAft>
                <a:spcPts val="0"/>
              </a:spcAft>
              <a:buNone/>
            </a:pPr>
            <a:r>
              <a:t/>
            </a:r>
            <a:endParaRPr sz="1800">
              <a:solidFill>
                <a:srgbClr val="FFFFFF"/>
              </a:solidFill>
            </a:endParaRPr>
          </a:p>
          <a:p>
            <a:pPr indent="-342900" lvl="1" marL="914400" rtl="0" algn="l">
              <a:spcBef>
                <a:spcPts val="1000"/>
              </a:spcBef>
              <a:spcAft>
                <a:spcPts val="0"/>
              </a:spcAft>
              <a:buClr>
                <a:srgbClr val="FFFFFF"/>
              </a:buClr>
              <a:buSzPts val="1800"/>
              <a:buChar char="○"/>
            </a:pPr>
            <a:r>
              <a:rPr lang="en" sz="1800">
                <a:solidFill>
                  <a:srgbClr val="FFFFFF"/>
                </a:solidFill>
              </a:rPr>
              <a:t>Log into Google Classroom</a:t>
            </a:r>
            <a:endParaRPr sz="1800">
              <a:solidFill>
                <a:srgbClr val="FFFFFF"/>
              </a:solidFill>
            </a:endParaRPr>
          </a:p>
          <a:p>
            <a:pPr indent="-342900" lvl="1" marL="914400" rtl="0" algn="l">
              <a:spcBef>
                <a:spcPts val="1000"/>
              </a:spcBef>
              <a:spcAft>
                <a:spcPts val="0"/>
              </a:spcAft>
              <a:buClr>
                <a:srgbClr val="FFFFFF"/>
              </a:buClr>
              <a:buSzPts val="1800"/>
              <a:buChar char="○"/>
            </a:pPr>
            <a:r>
              <a:rPr lang="en" sz="1800">
                <a:solidFill>
                  <a:srgbClr val="FFFFFF"/>
                </a:solidFill>
              </a:rPr>
              <a:t>Open Gmail</a:t>
            </a:r>
            <a:endParaRPr sz="1800">
              <a:solidFill>
                <a:srgbClr val="FFFFFF"/>
              </a:solidFill>
            </a:endParaRPr>
          </a:p>
          <a:p>
            <a:pPr indent="-342900" lvl="1" marL="914400" rtl="0" algn="l">
              <a:spcBef>
                <a:spcPts val="1000"/>
              </a:spcBef>
              <a:spcAft>
                <a:spcPts val="0"/>
              </a:spcAft>
              <a:buClr>
                <a:srgbClr val="FFFFFF"/>
              </a:buClr>
              <a:buSzPts val="1800"/>
              <a:buChar char="○"/>
            </a:pPr>
            <a:r>
              <a:rPr lang="en" sz="1800">
                <a:solidFill>
                  <a:srgbClr val="FFFFFF"/>
                </a:solidFill>
              </a:rPr>
              <a:t>Open github/gitkraken</a:t>
            </a:r>
            <a:br>
              <a:rPr lang="en" sz="1800">
                <a:solidFill>
                  <a:srgbClr val="FFFFFF"/>
                </a:solidFill>
              </a:rPr>
            </a:br>
            <a:endParaRPr sz="1800">
              <a:solidFill>
                <a:srgbClr val="FFFFFF"/>
              </a:solidFill>
            </a:endParaRPr>
          </a:p>
          <a:p>
            <a:pPr indent="0" lvl="0" marL="0" rtl="0" algn="l">
              <a:spcBef>
                <a:spcPts val="1000"/>
              </a:spcBef>
              <a:spcAft>
                <a:spcPts val="1000"/>
              </a:spcAft>
              <a:buNone/>
            </a:pPr>
            <a:r>
              <a:rPr lang="en" sz="1800"/>
              <a:t>Once you have done that you can do the bell work that will be on Google Classroom </a:t>
            </a:r>
            <a:endParaRPr sz="1800">
              <a:solidFill>
                <a:srgbClr val="FFFFFF"/>
              </a:solidFill>
            </a:endParaRPr>
          </a:p>
        </p:txBody>
      </p:sp>
      <p:sp>
        <p:nvSpPr>
          <p:cNvPr id="1197" name="Google Shape;1197;p27"/>
          <p:cNvSpPr txBox="1"/>
          <p:nvPr>
            <p:ph type="title"/>
          </p:nvPr>
        </p:nvSpPr>
        <p:spPr>
          <a:xfrm>
            <a:off x="594225" y="376875"/>
            <a:ext cx="4797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Start of Class Procedures</a:t>
            </a:r>
            <a:endParaRPr/>
          </a:p>
        </p:txBody>
      </p:sp>
      <p:pic>
        <p:nvPicPr>
          <p:cNvPr id="1198" name="Google Shape;1198;p27"/>
          <p:cNvPicPr preferRelativeResize="0"/>
          <p:nvPr/>
        </p:nvPicPr>
        <p:blipFill>
          <a:blip r:embed="rId3">
            <a:alphaModFix/>
          </a:blip>
          <a:stretch>
            <a:fillRect/>
          </a:stretch>
        </p:blipFill>
        <p:spPr>
          <a:xfrm>
            <a:off x="5028288" y="1375938"/>
            <a:ext cx="2949024" cy="2949024"/>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2" name="Shape 1462"/>
        <p:cNvGrpSpPr/>
        <p:nvPr/>
      </p:nvGrpSpPr>
      <p:grpSpPr>
        <a:xfrm>
          <a:off x="0" y="0"/>
          <a:ext cx="0" cy="0"/>
          <a:chOff x="0" y="0"/>
          <a:chExt cx="0" cy="0"/>
        </a:xfrm>
      </p:grpSpPr>
      <p:sp>
        <p:nvSpPr>
          <p:cNvPr id="1463" name="Google Shape;1463;p63"/>
          <p:cNvSpPr txBox="1"/>
          <p:nvPr>
            <p:ph idx="1" type="body"/>
          </p:nvPr>
        </p:nvSpPr>
        <p:spPr>
          <a:xfrm>
            <a:off x="1615350" y="2083100"/>
            <a:ext cx="5913300" cy="27273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SzPts val="2400"/>
              <a:buChar char="●"/>
            </a:pPr>
            <a:r>
              <a:rPr lang="en" sz="2400"/>
              <a:t>Comments are extremely important.</a:t>
            </a:r>
            <a:endParaRPr sz="2400"/>
          </a:p>
          <a:p>
            <a:pPr indent="0" lvl="0" marL="457200" rtl="0" algn="l">
              <a:spcBef>
                <a:spcPts val="1000"/>
              </a:spcBef>
              <a:spcAft>
                <a:spcPts val="0"/>
              </a:spcAft>
              <a:buNone/>
            </a:pPr>
            <a:r>
              <a:t/>
            </a:r>
            <a:endParaRPr sz="2400"/>
          </a:p>
          <a:p>
            <a:pPr indent="-381000" lvl="0" marL="457200" rtl="0" algn="l">
              <a:spcBef>
                <a:spcPts val="1000"/>
              </a:spcBef>
              <a:spcAft>
                <a:spcPts val="0"/>
              </a:spcAft>
              <a:buSzPts val="2400"/>
              <a:buChar char="●"/>
            </a:pPr>
            <a:r>
              <a:rPr lang="en" sz="2400"/>
              <a:t>There is a universal agreement on the best way to document your code called JSdoc (more on this later)</a:t>
            </a:r>
            <a:endParaRPr sz="2400"/>
          </a:p>
          <a:p>
            <a:pPr indent="0" lvl="0" marL="457200" rtl="0" algn="l">
              <a:spcBef>
                <a:spcPts val="1000"/>
              </a:spcBef>
              <a:spcAft>
                <a:spcPts val="0"/>
              </a:spcAft>
              <a:buNone/>
            </a:pPr>
            <a:r>
              <a:t/>
            </a:r>
            <a:endParaRPr sz="1400"/>
          </a:p>
          <a:p>
            <a:pPr indent="0" lvl="0" marL="0" rtl="0" algn="l">
              <a:spcBef>
                <a:spcPts val="1000"/>
              </a:spcBef>
              <a:spcAft>
                <a:spcPts val="1000"/>
              </a:spcAft>
              <a:buNone/>
            </a:pPr>
            <a:r>
              <a:t/>
            </a:r>
            <a:endParaRPr sz="1400"/>
          </a:p>
        </p:txBody>
      </p:sp>
      <p:sp>
        <p:nvSpPr>
          <p:cNvPr id="1464" name="Google Shape;1464;p63"/>
          <p:cNvSpPr txBox="1"/>
          <p:nvPr>
            <p:ph type="title"/>
          </p:nvPr>
        </p:nvSpPr>
        <p:spPr>
          <a:xfrm>
            <a:off x="1805388" y="457425"/>
            <a:ext cx="4797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Comments </a:t>
            </a:r>
            <a:endParaRPr/>
          </a:p>
        </p:txBody>
      </p:sp>
      <p:pic>
        <p:nvPicPr>
          <p:cNvPr id="1465" name="Google Shape;1465;p63"/>
          <p:cNvPicPr preferRelativeResize="0"/>
          <p:nvPr/>
        </p:nvPicPr>
        <p:blipFill>
          <a:blip r:embed="rId3">
            <a:alphaModFix/>
          </a:blip>
          <a:stretch>
            <a:fillRect/>
          </a:stretch>
        </p:blipFill>
        <p:spPr>
          <a:xfrm>
            <a:off x="4790627" y="299706"/>
            <a:ext cx="3843250" cy="1783400"/>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9" name="Shape 1469"/>
        <p:cNvGrpSpPr/>
        <p:nvPr/>
      </p:nvGrpSpPr>
      <p:grpSpPr>
        <a:xfrm>
          <a:off x="0" y="0"/>
          <a:ext cx="0" cy="0"/>
          <a:chOff x="0" y="0"/>
          <a:chExt cx="0" cy="0"/>
        </a:xfrm>
      </p:grpSpPr>
      <p:sp>
        <p:nvSpPr>
          <p:cNvPr id="1470" name="Google Shape;1470;p64"/>
          <p:cNvSpPr txBox="1"/>
          <p:nvPr>
            <p:ph idx="1" type="body"/>
          </p:nvPr>
        </p:nvSpPr>
        <p:spPr>
          <a:xfrm>
            <a:off x="616875" y="1478025"/>
            <a:ext cx="7737000" cy="30906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SzPts val="2400"/>
              <a:buChar char="●"/>
            </a:pPr>
            <a:r>
              <a:rPr lang="en" sz="2400"/>
              <a:t>c</a:t>
            </a:r>
            <a:r>
              <a:rPr lang="en" sz="2400"/>
              <a:t>d.. </a:t>
            </a:r>
            <a:endParaRPr sz="2400"/>
          </a:p>
          <a:p>
            <a:pPr indent="-381000" lvl="1" marL="914400" rtl="0" algn="l">
              <a:spcBef>
                <a:spcPts val="0"/>
              </a:spcBef>
              <a:spcAft>
                <a:spcPts val="0"/>
              </a:spcAft>
              <a:buSzPts val="2400"/>
              <a:buChar char="○"/>
            </a:pPr>
            <a:r>
              <a:rPr lang="en" sz="2400"/>
              <a:t>Moves you back one level </a:t>
            </a:r>
            <a:endParaRPr sz="2400"/>
          </a:p>
          <a:p>
            <a:pPr indent="-381000" lvl="0" marL="457200" rtl="0" algn="l">
              <a:spcBef>
                <a:spcPts val="0"/>
              </a:spcBef>
              <a:spcAft>
                <a:spcPts val="0"/>
              </a:spcAft>
              <a:buSzPts val="2400"/>
              <a:buChar char="●"/>
            </a:pPr>
            <a:r>
              <a:rPr lang="en" sz="2400"/>
              <a:t>c</a:t>
            </a:r>
            <a:r>
              <a:rPr lang="en" sz="2400"/>
              <a:t>d  * </a:t>
            </a:r>
            <a:endParaRPr sz="2400"/>
          </a:p>
          <a:p>
            <a:pPr indent="-381000" lvl="1" marL="914400" rtl="0" algn="l">
              <a:spcBef>
                <a:spcPts val="0"/>
              </a:spcBef>
              <a:spcAft>
                <a:spcPts val="0"/>
              </a:spcAft>
              <a:buSzPts val="2400"/>
              <a:buChar char="○"/>
            </a:pPr>
            <a:r>
              <a:rPr lang="en" sz="2400"/>
              <a:t>Moves you forward to the directory you type</a:t>
            </a:r>
            <a:endParaRPr sz="2400"/>
          </a:p>
          <a:p>
            <a:pPr indent="-381000" lvl="0" marL="457200" rtl="0" algn="l">
              <a:spcBef>
                <a:spcPts val="0"/>
              </a:spcBef>
              <a:spcAft>
                <a:spcPts val="0"/>
              </a:spcAft>
              <a:buSzPts val="2400"/>
              <a:buChar char="●"/>
            </a:pPr>
            <a:r>
              <a:rPr lang="en" sz="2400"/>
              <a:t>d</a:t>
            </a:r>
            <a:r>
              <a:rPr lang="en" sz="2400"/>
              <a:t>ir</a:t>
            </a:r>
            <a:endParaRPr sz="2400"/>
          </a:p>
          <a:p>
            <a:pPr indent="-381000" lvl="1" marL="914400" rtl="0" algn="l">
              <a:spcBef>
                <a:spcPts val="0"/>
              </a:spcBef>
              <a:spcAft>
                <a:spcPts val="0"/>
              </a:spcAft>
              <a:buSzPts val="2400"/>
              <a:buChar char="○"/>
            </a:pPr>
            <a:r>
              <a:rPr lang="en" sz="2400"/>
              <a:t>Will list every directory in your current directory</a:t>
            </a:r>
            <a:endParaRPr sz="2400"/>
          </a:p>
          <a:p>
            <a:pPr indent="-381000" lvl="0" marL="457200" rtl="0" algn="l">
              <a:spcBef>
                <a:spcPts val="0"/>
              </a:spcBef>
              <a:spcAft>
                <a:spcPts val="0"/>
              </a:spcAft>
              <a:buSzPts val="2400"/>
              <a:buChar char="●"/>
            </a:pPr>
            <a:r>
              <a:rPr lang="en" sz="2400"/>
              <a:t>m</a:t>
            </a:r>
            <a:r>
              <a:rPr lang="en" sz="2400"/>
              <a:t>kdir</a:t>
            </a:r>
            <a:endParaRPr sz="2400"/>
          </a:p>
          <a:p>
            <a:pPr indent="-381000" lvl="1" marL="914400" rtl="0" algn="l">
              <a:spcBef>
                <a:spcPts val="0"/>
              </a:spcBef>
              <a:spcAft>
                <a:spcPts val="0"/>
              </a:spcAft>
              <a:buSzPts val="2400"/>
              <a:buChar char="○"/>
            </a:pPr>
            <a:r>
              <a:rPr lang="en" sz="2400"/>
              <a:t>Will create a new directory where you are</a:t>
            </a:r>
            <a:endParaRPr sz="2400"/>
          </a:p>
        </p:txBody>
      </p:sp>
      <p:sp>
        <p:nvSpPr>
          <p:cNvPr id="1471" name="Google Shape;1471;p64"/>
          <p:cNvSpPr txBox="1"/>
          <p:nvPr>
            <p:ph type="title"/>
          </p:nvPr>
        </p:nvSpPr>
        <p:spPr>
          <a:xfrm>
            <a:off x="594225" y="376875"/>
            <a:ext cx="4797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Terminal Commands</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5" name="Shape 1475"/>
        <p:cNvGrpSpPr/>
        <p:nvPr/>
      </p:nvGrpSpPr>
      <p:grpSpPr>
        <a:xfrm>
          <a:off x="0" y="0"/>
          <a:ext cx="0" cy="0"/>
          <a:chOff x="0" y="0"/>
          <a:chExt cx="0" cy="0"/>
        </a:xfrm>
      </p:grpSpPr>
      <p:sp>
        <p:nvSpPr>
          <p:cNvPr id="1476" name="Google Shape;1476;p65"/>
          <p:cNvSpPr txBox="1"/>
          <p:nvPr>
            <p:ph type="title"/>
          </p:nvPr>
        </p:nvSpPr>
        <p:spPr>
          <a:xfrm>
            <a:off x="1086250" y="1006800"/>
            <a:ext cx="4797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400"/>
              <a:t>File Directory Setup</a:t>
            </a:r>
            <a:endParaRPr sz="3400"/>
          </a:p>
        </p:txBody>
      </p:sp>
      <p:sp>
        <p:nvSpPr>
          <p:cNvPr id="1477" name="Google Shape;1477;p65"/>
          <p:cNvSpPr/>
          <p:nvPr/>
        </p:nvSpPr>
        <p:spPr>
          <a:xfrm>
            <a:off x="1282963" y="2424850"/>
            <a:ext cx="2378700" cy="1443300"/>
          </a:xfrm>
          <a:prstGeom prst="chevron">
            <a:avLst>
              <a:gd fmla="val 25486" name="adj"/>
            </a:avLst>
          </a:prstGeom>
          <a:solidFill>
            <a:srgbClr val="66666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rgbClr val="FF8700"/>
                </a:solidFill>
                <a:latin typeface="Roboto"/>
                <a:ea typeface="Roboto"/>
                <a:cs typeface="Roboto"/>
                <a:sym typeface="Roboto"/>
              </a:rPr>
              <a:t>CS 101</a:t>
            </a:r>
            <a:endParaRPr b="0" i="0" sz="1800" u="none" cap="none" strike="noStrike">
              <a:solidFill>
                <a:srgbClr val="FF8700"/>
              </a:solidFill>
              <a:latin typeface="Roboto"/>
              <a:ea typeface="Roboto"/>
              <a:cs typeface="Roboto"/>
              <a:sym typeface="Roboto"/>
            </a:endParaRPr>
          </a:p>
        </p:txBody>
      </p:sp>
      <p:sp>
        <p:nvSpPr>
          <p:cNvPr id="1478" name="Google Shape;1478;p65"/>
          <p:cNvSpPr/>
          <p:nvPr/>
        </p:nvSpPr>
        <p:spPr>
          <a:xfrm>
            <a:off x="3382648" y="2424850"/>
            <a:ext cx="2378700" cy="1443300"/>
          </a:xfrm>
          <a:prstGeom prst="chevron">
            <a:avLst>
              <a:gd fmla="val 25486" name="adj"/>
            </a:avLst>
          </a:prstGeom>
          <a:solidFill>
            <a:srgbClr val="43434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rgbClr val="FF8700"/>
                </a:solidFill>
                <a:latin typeface="Roboto"/>
                <a:ea typeface="Roboto"/>
                <a:cs typeface="Roboto"/>
                <a:sym typeface="Roboto"/>
              </a:rPr>
              <a:t>UNIT</a:t>
            </a:r>
            <a:r>
              <a:rPr lang="en" sz="1800">
                <a:solidFill>
                  <a:srgbClr val="FF8700"/>
                </a:solidFill>
                <a:latin typeface="Roboto"/>
                <a:ea typeface="Roboto"/>
                <a:cs typeface="Roboto"/>
                <a:sym typeface="Roboto"/>
              </a:rPr>
              <a:t> 0</a:t>
            </a:r>
            <a:endParaRPr b="0" i="0" sz="1800" u="none" cap="none" strike="noStrike">
              <a:solidFill>
                <a:srgbClr val="FF8700"/>
              </a:solidFill>
              <a:latin typeface="Roboto"/>
              <a:ea typeface="Roboto"/>
              <a:cs typeface="Roboto"/>
              <a:sym typeface="Roboto"/>
            </a:endParaRPr>
          </a:p>
        </p:txBody>
      </p:sp>
      <p:sp>
        <p:nvSpPr>
          <p:cNvPr id="1479" name="Google Shape;1479;p65"/>
          <p:cNvSpPr/>
          <p:nvPr/>
        </p:nvSpPr>
        <p:spPr>
          <a:xfrm>
            <a:off x="5482334" y="2424850"/>
            <a:ext cx="2378700" cy="1443300"/>
          </a:xfrm>
          <a:prstGeom prst="chevron">
            <a:avLst>
              <a:gd fmla="val 25486" name="adj"/>
            </a:avLst>
          </a:prstGeom>
          <a:solidFill>
            <a:srgbClr val="00000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rgbClr val="FF8700"/>
                </a:solidFill>
                <a:latin typeface="Roboto"/>
                <a:ea typeface="Roboto"/>
                <a:cs typeface="Roboto"/>
                <a:sym typeface="Roboto"/>
              </a:rPr>
              <a:t>EXERCISES &amp; PROJECTS</a:t>
            </a:r>
            <a:endParaRPr b="0" i="0" sz="1800" u="none" cap="none" strike="noStrike">
              <a:solidFill>
                <a:srgbClr val="FF8700"/>
              </a:solidFill>
              <a:latin typeface="Roboto"/>
              <a:ea typeface="Roboto"/>
              <a:cs typeface="Roboto"/>
              <a:sym typeface="Roboto"/>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3" name="Shape 1483"/>
        <p:cNvGrpSpPr/>
        <p:nvPr/>
      </p:nvGrpSpPr>
      <p:grpSpPr>
        <a:xfrm>
          <a:off x="0" y="0"/>
          <a:ext cx="0" cy="0"/>
          <a:chOff x="0" y="0"/>
          <a:chExt cx="0" cy="0"/>
        </a:xfrm>
      </p:grpSpPr>
      <p:sp>
        <p:nvSpPr>
          <p:cNvPr id="1484" name="Google Shape;1484;p66"/>
          <p:cNvSpPr txBox="1"/>
          <p:nvPr>
            <p:ph idx="1" type="body"/>
          </p:nvPr>
        </p:nvSpPr>
        <p:spPr>
          <a:xfrm>
            <a:off x="616875" y="1478025"/>
            <a:ext cx="7610400" cy="29409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SzPts val="2400"/>
              <a:buChar char="●"/>
            </a:pPr>
            <a:r>
              <a:rPr lang="en" sz="2400"/>
              <a:t>Navigate to the desktop directory</a:t>
            </a:r>
            <a:endParaRPr sz="2400"/>
          </a:p>
          <a:p>
            <a:pPr indent="-381000" lvl="0" marL="457200" rtl="0" algn="l">
              <a:spcBef>
                <a:spcPts val="1000"/>
              </a:spcBef>
              <a:spcAft>
                <a:spcPts val="0"/>
              </a:spcAft>
              <a:buSzPts val="2400"/>
              <a:buChar char="●"/>
            </a:pPr>
            <a:r>
              <a:rPr lang="en" sz="2400"/>
              <a:t>Create a directory named CS 101 </a:t>
            </a:r>
            <a:endParaRPr sz="2400"/>
          </a:p>
          <a:p>
            <a:pPr indent="-381000" lvl="0" marL="457200" rtl="0" algn="l">
              <a:spcBef>
                <a:spcPts val="1000"/>
              </a:spcBef>
              <a:spcAft>
                <a:spcPts val="0"/>
              </a:spcAft>
              <a:buSzPts val="2400"/>
              <a:buChar char="●"/>
            </a:pPr>
            <a:r>
              <a:rPr lang="en" sz="2400"/>
              <a:t>Create a directory in C</a:t>
            </a:r>
            <a:r>
              <a:rPr lang="en" sz="2400"/>
              <a:t>S 101 named unit 1</a:t>
            </a:r>
            <a:endParaRPr sz="2400"/>
          </a:p>
          <a:p>
            <a:pPr indent="-381000" lvl="0" marL="457200" rtl="0" algn="l">
              <a:spcBef>
                <a:spcPts val="1000"/>
              </a:spcBef>
              <a:spcAft>
                <a:spcPts val="1000"/>
              </a:spcAft>
              <a:buSzPts val="2400"/>
              <a:buChar char="●"/>
            </a:pPr>
            <a:r>
              <a:rPr lang="en" sz="2400"/>
              <a:t>Create a directory in unit 1 named exercises</a:t>
            </a:r>
            <a:endParaRPr sz="2400"/>
          </a:p>
        </p:txBody>
      </p:sp>
      <p:sp>
        <p:nvSpPr>
          <p:cNvPr id="1485" name="Google Shape;1485;p66"/>
          <p:cNvSpPr txBox="1"/>
          <p:nvPr>
            <p:ph type="title"/>
          </p:nvPr>
        </p:nvSpPr>
        <p:spPr>
          <a:xfrm>
            <a:off x="594225" y="376875"/>
            <a:ext cx="4797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Directory set up	</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9" name="Shape 1489"/>
        <p:cNvGrpSpPr/>
        <p:nvPr/>
      </p:nvGrpSpPr>
      <p:grpSpPr>
        <a:xfrm>
          <a:off x="0" y="0"/>
          <a:ext cx="0" cy="0"/>
          <a:chOff x="0" y="0"/>
          <a:chExt cx="0" cy="0"/>
        </a:xfrm>
      </p:grpSpPr>
      <p:sp>
        <p:nvSpPr>
          <p:cNvPr id="1490" name="Google Shape;1490;p67"/>
          <p:cNvSpPr txBox="1"/>
          <p:nvPr>
            <p:ph idx="1" type="body"/>
          </p:nvPr>
        </p:nvSpPr>
        <p:spPr>
          <a:xfrm flipH="1">
            <a:off x="1203900" y="1149800"/>
            <a:ext cx="6736200" cy="332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p>
          <a:p>
            <a:pPr indent="0" lvl="0" marL="0" rtl="0" algn="ctr">
              <a:spcBef>
                <a:spcPts val="1600"/>
              </a:spcBef>
              <a:spcAft>
                <a:spcPts val="0"/>
              </a:spcAft>
              <a:buNone/>
            </a:pPr>
            <a:r>
              <a:rPr lang="en" sz="2000"/>
              <a:t>WELCOME TO DAY 3</a:t>
            </a:r>
            <a:endParaRPr sz="2000"/>
          </a:p>
          <a:p>
            <a:pPr indent="0" lvl="0" marL="0" rtl="0" algn="ctr">
              <a:spcBef>
                <a:spcPts val="1600"/>
              </a:spcBef>
              <a:spcAft>
                <a:spcPts val="0"/>
              </a:spcAft>
              <a:buNone/>
            </a:pPr>
            <a:r>
              <a:t/>
            </a:r>
            <a:endParaRPr sz="2000"/>
          </a:p>
          <a:p>
            <a:pPr indent="0" lvl="0" marL="0" rtl="0" algn="ctr">
              <a:spcBef>
                <a:spcPts val="1600"/>
              </a:spcBef>
              <a:spcAft>
                <a:spcPts val="0"/>
              </a:spcAft>
              <a:buNone/>
            </a:pPr>
            <a:r>
              <a:rPr lang="en" sz="2000"/>
              <a:t>Please check Google Classroom and get your copy of the “who you are…” document and begin writing. </a:t>
            </a:r>
            <a:endParaRPr sz="2000"/>
          </a:p>
          <a:p>
            <a:pPr indent="0" lvl="0" marL="0" rtl="0" algn="ctr">
              <a:spcBef>
                <a:spcPts val="1600"/>
              </a:spcBef>
              <a:spcAft>
                <a:spcPts val="0"/>
              </a:spcAft>
              <a:buNone/>
            </a:pPr>
            <a:r>
              <a:t/>
            </a:r>
            <a:endParaRPr sz="2000">
              <a:solidFill>
                <a:schemeClr val="dk2"/>
              </a:solidFill>
            </a:endParaRPr>
          </a:p>
          <a:p>
            <a:pPr indent="0" lvl="0" marL="0" rtl="0" algn="ctr">
              <a:spcBef>
                <a:spcPts val="1600"/>
              </a:spcBef>
              <a:spcAft>
                <a:spcPts val="1600"/>
              </a:spcAft>
              <a:buNone/>
            </a:pPr>
            <a:r>
              <a:t/>
            </a:r>
            <a:endParaRPr sz="2000">
              <a:solidFill>
                <a:schemeClr val="dk2"/>
              </a:solidFill>
            </a:endParaRPr>
          </a:p>
        </p:txBody>
      </p:sp>
      <p:sp>
        <p:nvSpPr>
          <p:cNvPr id="1491" name="Google Shape;1491;p67"/>
          <p:cNvSpPr txBox="1"/>
          <p:nvPr>
            <p:ph type="title"/>
          </p:nvPr>
        </p:nvSpPr>
        <p:spPr>
          <a:xfrm>
            <a:off x="586925" y="391425"/>
            <a:ext cx="4797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Bell Work </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5" name="Shape 1495"/>
        <p:cNvGrpSpPr/>
        <p:nvPr/>
      </p:nvGrpSpPr>
      <p:grpSpPr>
        <a:xfrm>
          <a:off x="0" y="0"/>
          <a:ext cx="0" cy="0"/>
          <a:chOff x="0" y="0"/>
          <a:chExt cx="0" cy="0"/>
        </a:xfrm>
      </p:grpSpPr>
      <p:sp>
        <p:nvSpPr>
          <p:cNvPr id="1496" name="Google Shape;1496;p68"/>
          <p:cNvSpPr txBox="1"/>
          <p:nvPr>
            <p:ph type="title"/>
          </p:nvPr>
        </p:nvSpPr>
        <p:spPr>
          <a:xfrm>
            <a:off x="594225" y="376875"/>
            <a:ext cx="6314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100"/>
              <a:t>FINAL MISSION AND VISION</a:t>
            </a:r>
            <a:endParaRPr sz="3100"/>
          </a:p>
        </p:txBody>
      </p:sp>
      <p:sp>
        <p:nvSpPr>
          <p:cNvPr id="1497" name="Google Shape;1497;p68"/>
          <p:cNvSpPr txBox="1"/>
          <p:nvPr/>
        </p:nvSpPr>
        <p:spPr>
          <a:xfrm>
            <a:off x="6372250" y="3034150"/>
            <a:ext cx="2031900" cy="1741500"/>
          </a:xfrm>
          <a:prstGeom prst="rect">
            <a:avLst/>
          </a:prstGeom>
          <a:solidFill>
            <a:srgbClr val="00FF00"/>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600">
                <a:latin typeface="Overpass"/>
                <a:ea typeface="Overpass"/>
                <a:cs typeface="Overpass"/>
                <a:sym typeface="Overpass"/>
              </a:rPr>
              <a:t>Vision 2: is to become successful computer programmers and prosper in our fields</a:t>
            </a:r>
            <a:endParaRPr b="1" sz="1600">
              <a:latin typeface="Overpass"/>
              <a:ea typeface="Overpass"/>
              <a:cs typeface="Overpass"/>
              <a:sym typeface="Overpass"/>
            </a:endParaRPr>
          </a:p>
        </p:txBody>
      </p:sp>
      <p:sp>
        <p:nvSpPr>
          <p:cNvPr id="1498" name="Google Shape;1498;p68"/>
          <p:cNvSpPr txBox="1"/>
          <p:nvPr/>
        </p:nvSpPr>
        <p:spPr>
          <a:xfrm>
            <a:off x="856550" y="1263400"/>
            <a:ext cx="1734300" cy="1575600"/>
          </a:xfrm>
          <a:prstGeom prst="rect">
            <a:avLst/>
          </a:prstGeom>
          <a:solidFill>
            <a:srgbClr val="FF9900"/>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600">
                <a:latin typeface="Overpass"/>
                <a:ea typeface="Overpass"/>
                <a:cs typeface="Overpass"/>
                <a:sym typeface="Overpass"/>
              </a:rPr>
              <a:t>Mission 1: Learn coding in order to better our lives down the line</a:t>
            </a:r>
            <a:endParaRPr b="1" sz="1600">
              <a:latin typeface="Overpass"/>
              <a:ea typeface="Overpass"/>
              <a:cs typeface="Overpass"/>
              <a:sym typeface="Overpass"/>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2" name="Shape 1502"/>
        <p:cNvGrpSpPr/>
        <p:nvPr/>
      </p:nvGrpSpPr>
      <p:grpSpPr>
        <a:xfrm>
          <a:off x="0" y="0"/>
          <a:ext cx="0" cy="0"/>
          <a:chOff x="0" y="0"/>
          <a:chExt cx="0" cy="0"/>
        </a:xfrm>
      </p:grpSpPr>
      <p:sp>
        <p:nvSpPr>
          <p:cNvPr id="1503" name="Google Shape;1503;p69"/>
          <p:cNvSpPr txBox="1"/>
          <p:nvPr>
            <p:ph idx="1" type="body"/>
          </p:nvPr>
        </p:nvSpPr>
        <p:spPr>
          <a:xfrm>
            <a:off x="616875" y="1478025"/>
            <a:ext cx="3091200" cy="18423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t/>
            </a:r>
            <a:endParaRPr/>
          </a:p>
        </p:txBody>
      </p:sp>
      <p:sp>
        <p:nvSpPr>
          <p:cNvPr id="1504" name="Google Shape;1504;p69"/>
          <p:cNvSpPr txBox="1"/>
          <p:nvPr>
            <p:ph type="title"/>
          </p:nvPr>
        </p:nvSpPr>
        <p:spPr>
          <a:xfrm>
            <a:off x="594225" y="376875"/>
            <a:ext cx="4797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1505" name="Google Shape;1505;p69"/>
          <p:cNvPicPr preferRelativeResize="0"/>
          <p:nvPr/>
        </p:nvPicPr>
        <p:blipFill>
          <a:blip r:embed="rId3">
            <a:alphaModFix/>
          </a:blip>
          <a:stretch>
            <a:fillRect/>
          </a:stretch>
        </p:blipFill>
        <p:spPr>
          <a:xfrm>
            <a:off x="1132600" y="1101975"/>
            <a:ext cx="6878800" cy="3869325"/>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9" name="Shape 1509"/>
        <p:cNvGrpSpPr/>
        <p:nvPr/>
      </p:nvGrpSpPr>
      <p:grpSpPr>
        <a:xfrm>
          <a:off x="0" y="0"/>
          <a:ext cx="0" cy="0"/>
          <a:chOff x="0" y="0"/>
          <a:chExt cx="0" cy="0"/>
        </a:xfrm>
      </p:grpSpPr>
      <p:sp>
        <p:nvSpPr>
          <p:cNvPr id="1510" name="Google Shape;1510;p70"/>
          <p:cNvSpPr txBox="1"/>
          <p:nvPr>
            <p:ph idx="1" type="body"/>
          </p:nvPr>
        </p:nvSpPr>
        <p:spPr>
          <a:xfrm>
            <a:off x="616875" y="1478025"/>
            <a:ext cx="3091200" cy="18423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t/>
            </a:r>
            <a:endParaRPr/>
          </a:p>
        </p:txBody>
      </p:sp>
      <p:sp>
        <p:nvSpPr>
          <p:cNvPr id="1511" name="Google Shape;1511;p70"/>
          <p:cNvSpPr txBox="1"/>
          <p:nvPr>
            <p:ph type="title"/>
          </p:nvPr>
        </p:nvSpPr>
        <p:spPr>
          <a:xfrm>
            <a:off x="594225" y="376875"/>
            <a:ext cx="4797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1512" name="Google Shape;1512;p70"/>
          <p:cNvPicPr preferRelativeResize="0"/>
          <p:nvPr/>
        </p:nvPicPr>
        <p:blipFill>
          <a:blip r:embed="rId3">
            <a:alphaModFix/>
          </a:blip>
          <a:stretch>
            <a:fillRect/>
          </a:stretch>
        </p:blipFill>
        <p:spPr>
          <a:xfrm>
            <a:off x="1045175" y="1072825"/>
            <a:ext cx="7053648" cy="3967675"/>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6" name="Shape 1516"/>
        <p:cNvGrpSpPr/>
        <p:nvPr/>
      </p:nvGrpSpPr>
      <p:grpSpPr>
        <a:xfrm>
          <a:off x="0" y="0"/>
          <a:ext cx="0" cy="0"/>
          <a:chOff x="0" y="0"/>
          <a:chExt cx="0" cy="0"/>
        </a:xfrm>
      </p:grpSpPr>
      <p:sp>
        <p:nvSpPr>
          <p:cNvPr id="1517" name="Google Shape;1517;p71"/>
          <p:cNvSpPr txBox="1"/>
          <p:nvPr>
            <p:ph idx="1" type="body"/>
          </p:nvPr>
        </p:nvSpPr>
        <p:spPr>
          <a:xfrm>
            <a:off x="616875" y="1478025"/>
            <a:ext cx="3091200" cy="18423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t/>
            </a:r>
            <a:endParaRPr/>
          </a:p>
        </p:txBody>
      </p:sp>
      <p:sp>
        <p:nvSpPr>
          <p:cNvPr id="1518" name="Google Shape;1518;p71"/>
          <p:cNvSpPr txBox="1"/>
          <p:nvPr>
            <p:ph type="title"/>
          </p:nvPr>
        </p:nvSpPr>
        <p:spPr>
          <a:xfrm>
            <a:off x="594225" y="376875"/>
            <a:ext cx="4797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1519" name="Google Shape;1519;p71"/>
          <p:cNvPicPr preferRelativeResize="0"/>
          <p:nvPr/>
        </p:nvPicPr>
        <p:blipFill>
          <a:blip r:embed="rId3">
            <a:alphaModFix/>
          </a:blip>
          <a:stretch>
            <a:fillRect/>
          </a:stretch>
        </p:blipFill>
        <p:spPr>
          <a:xfrm>
            <a:off x="1107113" y="1138400"/>
            <a:ext cx="6929776" cy="3897999"/>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3" name="Shape 1523"/>
        <p:cNvGrpSpPr/>
        <p:nvPr/>
      </p:nvGrpSpPr>
      <p:grpSpPr>
        <a:xfrm>
          <a:off x="0" y="0"/>
          <a:ext cx="0" cy="0"/>
          <a:chOff x="0" y="0"/>
          <a:chExt cx="0" cy="0"/>
        </a:xfrm>
      </p:grpSpPr>
      <p:sp>
        <p:nvSpPr>
          <p:cNvPr id="1524" name="Google Shape;1524;p72"/>
          <p:cNvSpPr txBox="1"/>
          <p:nvPr>
            <p:ph idx="1" type="body"/>
          </p:nvPr>
        </p:nvSpPr>
        <p:spPr>
          <a:xfrm flipH="1">
            <a:off x="316600" y="946650"/>
            <a:ext cx="4661400" cy="325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800"/>
              <a:t>--Future Business Leaders of America --</a:t>
            </a:r>
            <a:endParaRPr sz="1800"/>
          </a:p>
          <a:p>
            <a:pPr indent="0" lvl="0" marL="0" rtl="0" algn="ctr">
              <a:spcBef>
                <a:spcPts val="1600"/>
              </a:spcBef>
              <a:spcAft>
                <a:spcPts val="0"/>
              </a:spcAft>
              <a:buNone/>
            </a:pPr>
            <a:r>
              <a:rPr lang="en" sz="1800"/>
              <a:t>This is a national organization that lets you compete for </a:t>
            </a:r>
            <a:r>
              <a:rPr lang="en" sz="1800"/>
              <a:t>recognition</a:t>
            </a:r>
            <a:r>
              <a:rPr lang="en" sz="1800"/>
              <a:t> in several </a:t>
            </a:r>
            <a:r>
              <a:rPr lang="en" sz="1800"/>
              <a:t>fields</a:t>
            </a:r>
            <a:r>
              <a:rPr lang="en" sz="1800"/>
              <a:t>, including coding. </a:t>
            </a:r>
            <a:endParaRPr sz="1800"/>
          </a:p>
          <a:p>
            <a:pPr indent="0" lvl="0" marL="0" rtl="0" algn="ctr">
              <a:spcBef>
                <a:spcPts val="1600"/>
              </a:spcBef>
              <a:spcAft>
                <a:spcPts val="0"/>
              </a:spcAft>
              <a:buNone/>
            </a:pPr>
            <a:r>
              <a:rPr lang="en" sz="1800"/>
              <a:t>FBLA is a culture and a is recognized by most business leaders. If you do well with FBLA it will help you in the future. </a:t>
            </a:r>
            <a:endParaRPr sz="1800"/>
          </a:p>
          <a:p>
            <a:pPr indent="0" lvl="0" marL="0" rtl="0" algn="ctr">
              <a:spcBef>
                <a:spcPts val="1600"/>
              </a:spcBef>
              <a:spcAft>
                <a:spcPts val="1600"/>
              </a:spcAft>
              <a:buNone/>
            </a:pPr>
            <a:r>
              <a:rPr lang="en" sz="1800"/>
              <a:t>AND IT’S SUPER FUN TO BE APART OF!</a:t>
            </a:r>
            <a:endParaRPr sz="1800"/>
          </a:p>
        </p:txBody>
      </p:sp>
      <p:sp>
        <p:nvSpPr>
          <p:cNvPr id="1525" name="Google Shape;1525;p72"/>
          <p:cNvSpPr txBox="1"/>
          <p:nvPr>
            <p:ph type="title"/>
          </p:nvPr>
        </p:nvSpPr>
        <p:spPr>
          <a:xfrm>
            <a:off x="248800" y="234625"/>
            <a:ext cx="4797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FBLA</a:t>
            </a:r>
            <a:endParaRPr/>
          </a:p>
        </p:txBody>
      </p:sp>
      <p:pic>
        <p:nvPicPr>
          <p:cNvPr id="1526" name="Google Shape;1526;p72"/>
          <p:cNvPicPr preferRelativeResize="0"/>
          <p:nvPr/>
        </p:nvPicPr>
        <p:blipFill rotWithShape="1">
          <a:blip r:embed="rId3">
            <a:alphaModFix/>
          </a:blip>
          <a:srcRect b="0" l="0" r="0" t="0"/>
          <a:stretch/>
        </p:blipFill>
        <p:spPr>
          <a:xfrm>
            <a:off x="5775250" y="458150"/>
            <a:ext cx="2906600" cy="231747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2" name="Shape 1202"/>
        <p:cNvGrpSpPr/>
        <p:nvPr/>
      </p:nvGrpSpPr>
      <p:grpSpPr>
        <a:xfrm>
          <a:off x="0" y="0"/>
          <a:ext cx="0" cy="0"/>
          <a:chOff x="0" y="0"/>
          <a:chExt cx="0" cy="0"/>
        </a:xfrm>
      </p:grpSpPr>
      <p:sp>
        <p:nvSpPr>
          <p:cNvPr id="1203" name="Google Shape;1203;p28"/>
          <p:cNvSpPr txBox="1"/>
          <p:nvPr>
            <p:ph idx="1" type="body"/>
          </p:nvPr>
        </p:nvSpPr>
        <p:spPr>
          <a:xfrm flipH="1">
            <a:off x="389550" y="883500"/>
            <a:ext cx="4579800" cy="3140700"/>
          </a:xfrm>
          <a:prstGeom prst="rect">
            <a:avLst/>
          </a:prstGeom>
          <a:noFill/>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2300">
                <a:solidFill>
                  <a:srgbClr val="FFFFFF"/>
                </a:solidFill>
              </a:rPr>
              <a:t>Please log into github and create an account with your personal email. </a:t>
            </a:r>
            <a:endParaRPr sz="2300">
              <a:solidFill>
                <a:srgbClr val="FFFFFF"/>
              </a:solidFill>
            </a:endParaRPr>
          </a:p>
          <a:p>
            <a:pPr indent="0" lvl="0" marL="0" rtl="0" algn="l">
              <a:lnSpc>
                <a:spcPct val="100000"/>
              </a:lnSpc>
              <a:spcBef>
                <a:spcPts val="1000"/>
              </a:spcBef>
              <a:spcAft>
                <a:spcPts val="0"/>
              </a:spcAft>
              <a:buNone/>
            </a:pPr>
            <a:r>
              <a:t/>
            </a:r>
            <a:endParaRPr sz="2300">
              <a:solidFill>
                <a:srgbClr val="FFFFFF"/>
              </a:solidFill>
            </a:endParaRPr>
          </a:p>
          <a:p>
            <a:pPr indent="0" lvl="0" marL="0" rtl="0" algn="l">
              <a:lnSpc>
                <a:spcPct val="100000"/>
              </a:lnSpc>
              <a:spcBef>
                <a:spcPts val="1000"/>
              </a:spcBef>
              <a:spcAft>
                <a:spcPts val="0"/>
              </a:spcAft>
              <a:buNone/>
            </a:pPr>
            <a:r>
              <a:rPr lang="en" sz="2300">
                <a:solidFill>
                  <a:srgbClr val="FFFFFF"/>
                </a:solidFill>
              </a:rPr>
              <a:t>This account can be used in the </a:t>
            </a:r>
            <a:r>
              <a:rPr lang="en" sz="2300">
                <a:solidFill>
                  <a:srgbClr val="FFFFFF"/>
                </a:solidFill>
              </a:rPr>
              <a:t>future</a:t>
            </a:r>
            <a:r>
              <a:rPr lang="en" sz="2300">
                <a:solidFill>
                  <a:srgbClr val="FFFFFF"/>
                </a:solidFill>
              </a:rPr>
              <a:t> so please don’t use your west-mec account since that will vanish after you leave</a:t>
            </a:r>
            <a:endParaRPr sz="2300">
              <a:solidFill>
                <a:srgbClr val="FFFFFF"/>
              </a:solidFill>
            </a:endParaRPr>
          </a:p>
          <a:p>
            <a:pPr indent="0" lvl="0" marL="0" rtl="0" algn="l">
              <a:lnSpc>
                <a:spcPct val="100000"/>
              </a:lnSpc>
              <a:spcBef>
                <a:spcPts val="1000"/>
              </a:spcBef>
              <a:spcAft>
                <a:spcPts val="0"/>
              </a:spcAft>
              <a:buNone/>
            </a:pPr>
            <a:r>
              <a:t/>
            </a:r>
            <a:endParaRPr sz="2000">
              <a:solidFill>
                <a:srgbClr val="FFFFFF"/>
              </a:solidFill>
            </a:endParaRPr>
          </a:p>
          <a:p>
            <a:pPr indent="0" lvl="0" marL="0" rtl="0" algn="l">
              <a:spcBef>
                <a:spcPts val="1000"/>
              </a:spcBef>
              <a:spcAft>
                <a:spcPts val="0"/>
              </a:spcAft>
              <a:buNone/>
            </a:pPr>
            <a:r>
              <a:t/>
            </a:r>
            <a:endParaRPr>
              <a:solidFill>
                <a:srgbClr val="FFFFFF"/>
              </a:solidFill>
              <a:latin typeface="Overpass"/>
              <a:ea typeface="Overpass"/>
              <a:cs typeface="Overpass"/>
              <a:sym typeface="Overpass"/>
            </a:endParaRPr>
          </a:p>
        </p:txBody>
      </p:sp>
      <p:sp>
        <p:nvSpPr>
          <p:cNvPr id="1204" name="Google Shape;1204;p28"/>
          <p:cNvSpPr txBox="1"/>
          <p:nvPr>
            <p:ph type="title"/>
          </p:nvPr>
        </p:nvSpPr>
        <p:spPr>
          <a:xfrm>
            <a:off x="280950" y="172900"/>
            <a:ext cx="4797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Creating Github Accounts</a:t>
            </a:r>
            <a:endParaRPr/>
          </a:p>
        </p:txBody>
      </p:sp>
      <p:pic>
        <p:nvPicPr>
          <p:cNvPr id="1205" name="Google Shape;1205;p28"/>
          <p:cNvPicPr preferRelativeResize="0"/>
          <p:nvPr/>
        </p:nvPicPr>
        <p:blipFill>
          <a:blip r:embed="rId3">
            <a:alphaModFix/>
          </a:blip>
          <a:stretch>
            <a:fillRect/>
          </a:stretch>
        </p:blipFill>
        <p:spPr>
          <a:xfrm>
            <a:off x="4990885" y="883500"/>
            <a:ext cx="3768840" cy="3140700"/>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0" name="Shape 1530"/>
        <p:cNvGrpSpPr/>
        <p:nvPr/>
      </p:nvGrpSpPr>
      <p:grpSpPr>
        <a:xfrm>
          <a:off x="0" y="0"/>
          <a:ext cx="0" cy="0"/>
          <a:chOff x="0" y="0"/>
          <a:chExt cx="0" cy="0"/>
        </a:xfrm>
      </p:grpSpPr>
      <p:sp>
        <p:nvSpPr>
          <p:cNvPr id="1531" name="Google Shape;1531;p73"/>
          <p:cNvSpPr txBox="1"/>
          <p:nvPr>
            <p:ph type="ctrTitle"/>
          </p:nvPr>
        </p:nvSpPr>
        <p:spPr>
          <a:xfrm>
            <a:off x="3474675" y="822670"/>
            <a:ext cx="3464400" cy="8883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FBLA - BAAs</a:t>
            </a:r>
            <a:endParaRPr/>
          </a:p>
        </p:txBody>
      </p:sp>
      <p:sp>
        <p:nvSpPr>
          <p:cNvPr id="1532" name="Google Shape;1532;p73"/>
          <p:cNvSpPr txBox="1"/>
          <p:nvPr>
            <p:ph idx="1" type="subTitle"/>
          </p:nvPr>
        </p:nvSpPr>
        <p:spPr>
          <a:xfrm>
            <a:off x="3903300" y="1558525"/>
            <a:ext cx="4614000" cy="57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are some things that we are going to do this year:</a:t>
            </a:r>
            <a:endParaRPr/>
          </a:p>
          <a:p>
            <a:pPr indent="-317500" lvl="0" marL="457200" rtl="0" algn="l">
              <a:spcBef>
                <a:spcPts val="0"/>
              </a:spcBef>
              <a:spcAft>
                <a:spcPts val="0"/>
              </a:spcAft>
              <a:buSzPts val="1400"/>
              <a:buChar char="●"/>
            </a:pPr>
            <a:r>
              <a:rPr lang="en"/>
              <a:t>Community Service - you will be expected to volunteer sometimes</a:t>
            </a:r>
            <a:endParaRPr/>
          </a:p>
          <a:p>
            <a:pPr indent="-317500" lvl="0" marL="457200" rtl="0" algn="l">
              <a:spcBef>
                <a:spcPts val="0"/>
              </a:spcBef>
              <a:spcAft>
                <a:spcPts val="0"/>
              </a:spcAft>
              <a:buSzPts val="1400"/>
              <a:buChar char="●"/>
            </a:pPr>
            <a:r>
              <a:rPr lang="en"/>
              <a:t>Fundraising</a:t>
            </a:r>
            <a:r>
              <a:rPr lang="en"/>
              <a:t> - Please help us out but you are not required to do this </a:t>
            </a:r>
            <a:endParaRPr/>
          </a:p>
          <a:p>
            <a:pPr indent="-317500" lvl="0" marL="457200" rtl="0" algn="l">
              <a:spcBef>
                <a:spcPts val="0"/>
              </a:spcBef>
              <a:spcAft>
                <a:spcPts val="0"/>
              </a:spcAft>
              <a:buSzPts val="1400"/>
              <a:buChar char="●"/>
            </a:pPr>
            <a:r>
              <a:rPr lang="en"/>
              <a:t>BAAs - This is a year long process and will take time. </a:t>
            </a:r>
            <a:endParaRPr/>
          </a:p>
        </p:txBody>
      </p:sp>
      <p:pic>
        <p:nvPicPr>
          <p:cNvPr id="1533" name="Google Shape;1533;p73"/>
          <p:cNvPicPr preferRelativeResize="0"/>
          <p:nvPr/>
        </p:nvPicPr>
        <p:blipFill>
          <a:blip r:embed="rId3">
            <a:alphaModFix/>
          </a:blip>
          <a:stretch>
            <a:fillRect/>
          </a:stretch>
        </p:blipFill>
        <p:spPr>
          <a:xfrm>
            <a:off x="993350" y="2420425"/>
            <a:ext cx="2028825" cy="2247900"/>
          </a:xfrm>
          <a:prstGeom prst="rect">
            <a:avLst/>
          </a:prstGeom>
          <a:noFill/>
          <a:ln>
            <a:noFill/>
          </a:ln>
        </p:spPr>
      </p:pic>
      <p:pic>
        <p:nvPicPr>
          <p:cNvPr id="1534" name="Google Shape;1534;p73"/>
          <p:cNvPicPr preferRelativeResize="0"/>
          <p:nvPr/>
        </p:nvPicPr>
        <p:blipFill>
          <a:blip r:embed="rId4">
            <a:alphaModFix/>
          </a:blip>
          <a:stretch>
            <a:fillRect/>
          </a:stretch>
        </p:blipFill>
        <p:spPr>
          <a:xfrm>
            <a:off x="407550" y="552450"/>
            <a:ext cx="3200400" cy="1428750"/>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8" name="Shape 1538"/>
        <p:cNvGrpSpPr/>
        <p:nvPr/>
      </p:nvGrpSpPr>
      <p:grpSpPr>
        <a:xfrm>
          <a:off x="0" y="0"/>
          <a:ext cx="0" cy="0"/>
          <a:chOff x="0" y="0"/>
          <a:chExt cx="0" cy="0"/>
        </a:xfrm>
      </p:grpSpPr>
      <p:sp>
        <p:nvSpPr>
          <p:cNvPr id="1539" name="Google Shape;1539;p74"/>
          <p:cNvSpPr txBox="1"/>
          <p:nvPr>
            <p:ph type="title"/>
          </p:nvPr>
        </p:nvSpPr>
        <p:spPr>
          <a:xfrm>
            <a:off x="594225" y="376875"/>
            <a:ext cx="4797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1540" name="Google Shape;1540;p74"/>
          <p:cNvPicPr preferRelativeResize="0"/>
          <p:nvPr/>
        </p:nvPicPr>
        <p:blipFill>
          <a:blip r:embed="rId3">
            <a:alphaModFix/>
          </a:blip>
          <a:stretch>
            <a:fillRect/>
          </a:stretch>
        </p:blipFill>
        <p:spPr>
          <a:xfrm>
            <a:off x="1158100" y="1087400"/>
            <a:ext cx="6827800" cy="384062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9" name="Shape 1209"/>
        <p:cNvGrpSpPr/>
        <p:nvPr/>
      </p:nvGrpSpPr>
      <p:grpSpPr>
        <a:xfrm>
          <a:off x="0" y="0"/>
          <a:ext cx="0" cy="0"/>
          <a:chOff x="0" y="0"/>
          <a:chExt cx="0" cy="0"/>
        </a:xfrm>
      </p:grpSpPr>
      <p:sp>
        <p:nvSpPr>
          <p:cNvPr id="1210" name="Google Shape;1210;p29"/>
          <p:cNvSpPr txBox="1"/>
          <p:nvPr>
            <p:ph type="title"/>
          </p:nvPr>
        </p:nvSpPr>
        <p:spPr>
          <a:xfrm>
            <a:off x="594225" y="376875"/>
            <a:ext cx="4797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Attention Check</a:t>
            </a:r>
            <a:endParaRPr/>
          </a:p>
        </p:txBody>
      </p:sp>
      <p:pic>
        <p:nvPicPr>
          <p:cNvPr id="1211" name="Google Shape;1211;p29"/>
          <p:cNvPicPr preferRelativeResize="0"/>
          <p:nvPr/>
        </p:nvPicPr>
        <p:blipFill>
          <a:blip r:embed="rId3">
            <a:alphaModFix/>
          </a:blip>
          <a:stretch>
            <a:fillRect/>
          </a:stretch>
        </p:blipFill>
        <p:spPr>
          <a:xfrm>
            <a:off x="1296538" y="1050975"/>
            <a:ext cx="6550924" cy="368489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5" name="Shape 1215"/>
        <p:cNvGrpSpPr/>
        <p:nvPr/>
      </p:nvGrpSpPr>
      <p:grpSpPr>
        <a:xfrm>
          <a:off x="0" y="0"/>
          <a:ext cx="0" cy="0"/>
          <a:chOff x="0" y="0"/>
          <a:chExt cx="0" cy="0"/>
        </a:xfrm>
      </p:grpSpPr>
      <p:sp>
        <p:nvSpPr>
          <p:cNvPr id="1216" name="Google Shape;1216;p30"/>
          <p:cNvSpPr txBox="1"/>
          <p:nvPr>
            <p:ph type="title"/>
          </p:nvPr>
        </p:nvSpPr>
        <p:spPr>
          <a:xfrm>
            <a:off x="3242988" y="1748225"/>
            <a:ext cx="2658000" cy="1390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800"/>
              <a:buFont typeface="Arial"/>
              <a:buNone/>
            </a:pPr>
            <a:r>
              <a:rPr lang="en" sz="1800">
                <a:solidFill>
                  <a:srgbClr val="F6B26B"/>
                </a:solidFill>
                <a:latin typeface="Courier New"/>
                <a:ea typeface="Courier New"/>
                <a:cs typeface="Courier New"/>
                <a:sym typeface="Courier New"/>
              </a:rPr>
              <a:t>let job = (x, y);</a:t>
            </a:r>
            <a:endParaRPr sz="1800">
              <a:solidFill>
                <a:srgbClr val="F6B26B"/>
              </a:solidFill>
              <a:latin typeface="Courier New"/>
              <a:ea typeface="Courier New"/>
              <a:cs typeface="Courier New"/>
              <a:sym typeface="Courier New"/>
            </a:endParaRPr>
          </a:p>
          <a:p>
            <a:pPr indent="0" lvl="0" marL="0" rtl="0" algn="l">
              <a:spcBef>
                <a:spcPts val="0"/>
              </a:spcBef>
              <a:spcAft>
                <a:spcPts val="0"/>
              </a:spcAft>
              <a:buClr>
                <a:srgbClr val="000000"/>
              </a:buClr>
              <a:buSzPts val="1800"/>
              <a:buFont typeface="Arial"/>
              <a:buNone/>
            </a:pPr>
            <a:r>
              <a:rPr lang="en" sz="1800">
                <a:solidFill>
                  <a:srgbClr val="F6B26B"/>
                </a:solidFill>
                <a:latin typeface="Courier New"/>
                <a:ea typeface="Courier New"/>
                <a:cs typeface="Courier New"/>
                <a:sym typeface="Courier New"/>
              </a:rPr>
              <a:t>	x = coding </a:t>
            </a:r>
            <a:endParaRPr sz="1800">
              <a:solidFill>
                <a:srgbClr val="F6B26B"/>
              </a:solidFill>
              <a:latin typeface="Courier New"/>
              <a:ea typeface="Courier New"/>
              <a:cs typeface="Courier New"/>
              <a:sym typeface="Courier New"/>
            </a:endParaRPr>
          </a:p>
          <a:p>
            <a:pPr indent="0" lvl="0" marL="0" rtl="0" algn="l">
              <a:spcBef>
                <a:spcPts val="0"/>
              </a:spcBef>
              <a:spcAft>
                <a:spcPts val="0"/>
              </a:spcAft>
              <a:buNone/>
            </a:pPr>
            <a:r>
              <a:rPr lang="en" sz="1800">
                <a:solidFill>
                  <a:srgbClr val="F6B26B"/>
                </a:solidFill>
                <a:latin typeface="Courier New"/>
                <a:ea typeface="Courier New"/>
                <a:cs typeface="Courier New"/>
                <a:sym typeface="Courier New"/>
              </a:rPr>
              <a:t>	y = instructor</a:t>
            </a:r>
            <a:endParaRPr/>
          </a:p>
        </p:txBody>
      </p:sp>
      <p:pic>
        <p:nvPicPr>
          <p:cNvPr id="1217" name="Google Shape;1217;p30"/>
          <p:cNvPicPr preferRelativeResize="0"/>
          <p:nvPr/>
        </p:nvPicPr>
        <p:blipFill>
          <a:blip r:embed="rId3">
            <a:alphaModFix/>
          </a:blip>
          <a:stretch>
            <a:fillRect/>
          </a:stretch>
        </p:blipFill>
        <p:spPr>
          <a:xfrm>
            <a:off x="66563" y="-198603"/>
            <a:ext cx="9143998" cy="2037805"/>
          </a:xfrm>
          <a:prstGeom prst="rect">
            <a:avLst/>
          </a:prstGeom>
          <a:noFill/>
          <a:ln>
            <a:noFill/>
          </a:ln>
        </p:spPr>
      </p:pic>
      <p:pic>
        <p:nvPicPr>
          <p:cNvPr id="1218" name="Google Shape;1218;p30"/>
          <p:cNvPicPr preferRelativeResize="0"/>
          <p:nvPr/>
        </p:nvPicPr>
        <p:blipFill rotWithShape="1">
          <a:blip r:embed="rId4">
            <a:alphaModFix/>
          </a:blip>
          <a:srcRect b="0" l="0" r="15633" t="0"/>
          <a:stretch/>
        </p:blipFill>
        <p:spPr>
          <a:xfrm>
            <a:off x="419461" y="1707550"/>
            <a:ext cx="2197000" cy="1471875"/>
          </a:xfrm>
          <a:prstGeom prst="rect">
            <a:avLst/>
          </a:prstGeom>
          <a:noFill/>
          <a:ln>
            <a:noFill/>
          </a:ln>
        </p:spPr>
      </p:pic>
      <p:pic>
        <p:nvPicPr>
          <p:cNvPr id="1219" name="Google Shape;1219;p30"/>
          <p:cNvPicPr preferRelativeResize="0"/>
          <p:nvPr/>
        </p:nvPicPr>
        <p:blipFill rotWithShape="1">
          <a:blip r:embed="rId5">
            <a:alphaModFix/>
          </a:blip>
          <a:srcRect b="0" l="0" r="0" t="0"/>
          <a:stretch/>
        </p:blipFill>
        <p:spPr>
          <a:xfrm>
            <a:off x="414775" y="3292488"/>
            <a:ext cx="2206349" cy="1471888"/>
          </a:xfrm>
          <a:prstGeom prst="rect">
            <a:avLst/>
          </a:prstGeom>
          <a:noFill/>
          <a:ln>
            <a:noFill/>
          </a:ln>
        </p:spPr>
      </p:pic>
      <p:pic>
        <p:nvPicPr>
          <p:cNvPr id="1220" name="Google Shape;1220;p30"/>
          <p:cNvPicPr preferRelativeResize="0"/>
          <p:nvPr/>
        </p:nvPicPr>
        <p:blipFill rotWithShape="1">
          <a:blip r:embed="rId6">
            <a:alphaModFix/>
          </a:blip>
          <a:srcRect b="7248" l="428" r="0" t="13793"/>
          <a:stretch/>
        </p:blipFill>
        <p:spPr>
          <a:xfrm>
            <a:off x="6656000" y="1839200"/>
            <a:ext cx="2197002" cy="3095994"/>
          </a:xfrm>
          <a:prstGeom prst="rect">
            <a:avLst/>
          </a:prstGeom>
          <a:noFill/>
          <a:ln>
            <a:noFill/>
          </a:ln>
        </p:spPr>
      </p:pic>
      <p:pic>
        <p:nvPicPr>
          <p:cNvPr id="1221" name="Google Shape;1221;p30"/>
          <p:cNvPicPr preferRelativeResize="0"/>
          <p:nvPr/>
        </p:nvPicPr>
        <p:blipFill rotWithShape="1">
          <a:blip r:embed="rId7">
            <a:alphaModFix/>
          </a:blip>
          <a:srcRect b="0" l="0" r="0" t="0"/>
          <a:stretch/>
        </p:blipFill>
        <p:spPr>
          <a:xfrm>
            <a:off x="3468825" y="3338950"/>
            <a:ext cx="2206350" cy="13789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5" name="Shape 1225"/>
        <p:cNvGrpSpPr/>
        <p:nvPr/>
      </p:nvGrpSpPr>
      <p:grpSpPr>
        <a:xfrm>
          <a:off x="0" y="0"/>
          <a:ext cx="0" cy="0"/>
          <a:chOff x="0" y="0"/>
          <a:chExt cx="0" cy="0"/>
        </a:xfrm>
      </p:grpSpPr>
      <p:sp>
        <p:nvSpPr>
          <p:cNvPr id="1226" name="Google Shape;1226;p31"/>
          <p:cNvSpPr txBox="1"/>
          <p:nvPr>
            <p:ph type="title"/>
          </p:nvPr>
        </p:nvSpPr>
        <p:spPr>
          <a:xfrm>
            <a:off x="2280075" y="1265550"/>
            <a:ext cx="5524800" cy="2527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Students Slides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230" name="Shape 1230"/>
        <p:cNvGrpSpPr/>
        <p:nvPr/>
      </p:nvGrpSpPr>
      <p:grpSpPr>
        <a:xfrm>
          <a:off x="0" y="0"/>
          <a:ext cx="0" cy="0"/>
          <a:chOff x="0" y="0"/>
          <a:chExt cx="0" cy="0"/>
        </a:xfrm>
      </p:grpSpPr>
      <p:sp>
        <p:nvSpPr>
          <p:cNvPr id="1231" name="Google Shape;1231;p32"/>
          <p:cNvSpPr txBox="1"/>
          <p:nvPr>
            <p:ph type="title"/>
          </p:nvPr>
        </p:nvSpPr>
        <p:spPr>
          <a:xfrm>
            <a:off x="2280075" y="1265550"/>
            <a:ext cx="5524800" cy="2527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t/>
            </a:r>
            <a:endParaRPr/>
          </a:p>
        </p:txBody>
      </p:sp>
      <p:sp>
        <p:nvSpPr>
          <p:cNvPr id="1232" name="Google Shape;1232;p32"/>
          <p:cNvSpPr/>
          <p:nvPr/>
        </p:nvSpPr>
        <p:spPr>
          <a:xfrm>
            <a:off x="73100" y="80400"/>
            <a:ext cx="9070766" cy="5063170"/>
          </a:xfrm>
          <a:custGeom>
            <a:rect b="b" l="l" r="r" t="t"/>
            <a:pathLst>
              <a:path extrusionOk="0" h="111665" w="143434">
                <a:moveTo>
                  <a:pt x="71751" y="2308"/>
                </a:moveTo>
                <a:lnTo>
                  <a:pt x="71887" y="2376"/>
                </a:lnTo>
                <a:lnTo>
                  <a:pt x="72091" y="2444"/>
                </a:lnTo>
                <a:lnTo>
                  <a:pt x="72159" y="2647"/>
                </a:lnTo>
                <a:lnTo>
                  <a:pt x="72226" y="2783"/>
                </a:lnTo>
                <a:lnTo>
                  <a:pt x="72159" y="2987"/>
                </a:lnTo>
                <a:lnTo>
                  <a:pt x="72091" y="3190"/>
                </a:lnTo>
                <a:lnTo>
                  <a:pt x="71887" y="3258"/>
                </a:lnTo>
                <a:lnTo>
                  <a:pt x="71751" y="3326"/>
                </a:lnTo>
                <a:lnTo>
                  <a:pt x="71548" y="3258"/>
                </a:lnTo>
                <a:lnTo>
                  <a:pt x="71344" y="3190"/>
                </a:lnTo>
                <a:lnTo>
                  <a:pt x="71276" y="2987"/>
                </a:lnTo>
                <a:lnTo>
                  <a:pt x="71208" y="2783"/>
                </a:lnTo>
                <a:lnTo>
                  <a:pt x="71276" y="2647"/>
                </a:lnTo>
                <a:lnTo>
                  <a:pt x="71344" y="2444"/>
                </a:lnTo>
                <a:lnTo>
                  <a:pt x="71548" y="2376"/>
                </a:lnTo>
                <a:lnTo>
                  <a:pt x="71751" y="2308"/>
                </a:lnTo>
                <a:close/>
                <a:moveTo>
                  <a:pt x="137528" y="5906"/>
                </a:moveTo>
                <a:lnTo>
                  <a:pt x="137596" y="5974"/>
                </a:lnTo>
                <a:lnTo>
                  <a:pt x="137596" y="89604"/>
                </a:lnTo>
                <a:lnTo>
                  <a:pt x="5906" y="89604"/>
                </a:lnTo>
                <a:lnTo>
                  <a:pt x="5906" y="5974"/>
                </a:lnTo>
                <a:lnTo>
                  <a:pt x="5906" y="5906"/>
                </a:lnTo>
                <a:close/>
                <a:moveTo>
                  <a:pt x="3530" y="0"/>
                </a:moveTo>
                <a:lnTo>
                  <a:pt x="3191" y="68"/>
                </a:lnTo>
                <a:lnTo>
                  <a:pt x="2444" y="339"/>
                </a:lnTo>
                <a:lnTo>
                  <a:pt x="1766" y="679"/>
                </a:lnTo>
                <a:lnTo>
                  <a:pt x="1155" y="1154"/>
                </a:lnTo>
                <a:lnTo>
                  <a:pt x="679" y="1765"/>
                </a:lnTo>
                <a:lnTo>
                  <a:pt x="272" y="2444"/>
                </a:lnTo>
                <a:lnTo>
                  <a:pt x="69" y="3190"/>
                </a:lnTo>
                <a:lnTo>
                  <a:pt x="1" y="3598"/>
                </a:lnTo>
                <a:lnTo>
                  <a:pt x="1" y="4005"/>
                </a:lnTo>
                <a:lnTo>
                  <a:pt x="1" y="91572"/>
                </a:lnTo>
                <a:lnTo>
                  <a:pt x="1" y="91979"/>
                </a:lnTo>
                <a:lnTo>
                  <a:pt x="69" y="92319"/>
                </a:lnTo>
                <a:lnTo>
                  <a:pt x="272" y="93065"/>
                </a:lnTo>
                <a:lnTo>
                  <a:pt x="679" y="93744"/>
                </a:lnTo>
                <a:lnTo>
                  <a:pt x="1155" y="94355"/>
                </a:lnTo>
                <a:lnTo>
                  <a:pt x="1766" y="94830"/>
                </a:lnTo>
                <a:lnTo>
                  <a:pt x="2444" y="95238"/>
                </a:lnTo>
                <a:lnTo>
                  <a:pt x="3191" y="95441"/>
                </a:lnTo>
                <a:lnTo>
                  <a:pt x="3530" y="95509"/>
                </a:lnTo>
                <a:lnTo>
                  <a:pt x="139904" y="95509"/>
                </a:lnTo>
                <a:lnTo>
                  <a:pt x="140311" y="95441"/>
                </a:lnTo>
                <a:lnTo>
                  <a:pt x="141058" y="95238"/>
                </a:lnTo>
                <a:lnTo>
                  <a:pt x="141737" y="94830"/>
                </a:lnTo>
                <a:lnTo>
                  <a:pt x="142280" y="94355"/>
                </a:lnTo>
                <a:lnTo>
                  <a:pt x="142755" y="93744"/>
                </a:lnTo>
                <a:lnTo>
                  <a:pt x="143162" y="93065"/>
                </a:lnTo>
                <a:lnTo>
                  <a:pt x="143366" y="92319"/>
                </a:lnTo>
                <a:lnTo>
                  <a:pt x="143434" y="91979"/>
                </a:lnTo>
                <a:lnTo>
                  <a:pt x="143434" y="91572"/>
                </a:lnTo>
                <a:lnTo>
                  <a:pt x="143434" y="4005"/>
                </a:lnTo>
                <a:lnTo>
                  <a:pt x="143434" y="3598"/>
                </a:lnTo>
                <a:lnTo>
                  <a:pt x="143366" y="3190"/>
                </a:lnTo>
                <a:lnTo>
                  <a:pt x="143162" y="2444"/>
                </a:lnTo>
                <a:lnTo>
                  <a:pt x="142755" y="1765"/>
                </a:lnTo>
                <a:lnTo>
                  <a:pt x="142280" y="1154"/>
                </a:lnTo>
                <a:lnTo>
                  <a:pt x="141737" y="679"/>
                </a:lnTo>
                <a:lnTo>
                  <a:pt x="141058" y="339"/>
                </a:lnTo>
                <a:lnTo>
                  <a:pt x="140311" y="68"/>
                </a:lnTo>
                <a:lnTo>
                  <a:pt x="139904" y="0"/>
                </a:lnTo>
                <a:close/>
                <a:moveTo>
                  <a:pt x="55324" y="95713"/>
                </a:moveTo>
                <a:lnTo>
                  <a:pt x="55052" y="98971"/>
                </a:lnTo>
                <a:lnTo>
                  <a:pt x="54713" y="102297"/>
                </a:lnTo>
                <a:lnTo>
                  <a:pt x="54374" y="105284"/>
                </a:lnTo>
                <a:lnTo>
                  <a:pt x="53966" y="107388"/>
                </a:lnTo>
                <a:lnTo>
                  <a:pt x="53763" y="108203"/>
                </a:lnTo>
                <a:lnTo>
                  <a:pt x="53627" y="108746"/>
                </a:lnTo>
                <a:lnTo>
                  <a:pt x="53423" y="109153"/>
                </a:lnTo>
                <a:lnTo>
                  <a:pt x="53220" y="109357"/>
                </a:lnTo>
                <a:lnTo>
                  <a:pt x="52677" y="109493"/>
                </a:lnTo>
                <a:lnTo>
                  <a:pt x="51794" y="109696"/>
                </a:lnTo>
                <a:lnTo>
                  <a:pt x="49690" y="110036"/>
                </a:lnTo>
                <a:lnTo>
                  <a:pt x="48061" y="110307"/>
                </a:lnTo>
                <a:lnTo>
                  <a:pt x="47450" y="110443"/>
                </a:lnTo>
                <a:lnTo>
                  <a:pt x="47110" y="110511"/>
                </a:lnTo>
                <a:lnTo>
                  <a:pt x="47042" y="110579"/>
                </a:lnTo>
                <a:lnTo>
                  <a:pt x="47042" y="110783"/>
                </a:lnTo>
                <a:lnTo>
                  <a:pt x="47110" y="110850"/>
                </a:lnTo>
                <a:lnTo>
                  <a:pt x="47585" y="110918"/>
                </a:lnTo>
                <a:lnTo>
                  <a:pt x="48400" y="110986"/>
                </a:lnTo>
                <a:lnTo>
                  <a:pt x="51387" y="111054"/>
                </a:lnTo>
                <a:lnTo>
                  <a:pt x="56071" y="111122"/>
                </a:lnTo>
                <a:lnTo>
                  <a:pt x="87092" y="111122"/>
                </a:lnTo>
                <a:lnTo>
                  <a:pt x="91708" y="111054"/>
                </a:lnTo>
                <a:lnTo>
                  <a:pt x="94695" y="110986"/>
                </a:lnTo>
                <a:lnTo>
                  <a:pt x="95578" y="110918"/>
                </a:lnTo>
                <a:lnTo>
                  <a:pt x="96053" y="110850"/>
                </a:lnTo>
                <a:lnTo>
                  <a:pt x="96121" y="110783"/>
                </a:lnTo>
                <a:lnTo>
                  <a:pt x="96121" y="110579"/>
                </a:lnTo>
                <a:lnTo>
                  <a:pt x="96053" y="110511"/>
                </a:lnTo>
                <a:lnTo>
                  <a:pt x="95713" y="110443"/>
                </a:lnTo>
                <a:lnTo>
                  <a:pt x="95102" y="110307"/>
                </a:lnTo>
                <a:lnTo>
                  <a:pt x="93473" y="110036"/>
                </a:lnTo>
                <a:lnTo>
                  <a:pt x="91369" y="109696"/>
                </a:lnTo>
                <a:lnTo>
                  <a:pt x="90487" y="109493"/>
                </a:lnTo>
                <a:lnTo>
                  <a:pt x="89943" y="109357"/>
                </a:lnTo>
                <a:lnTo>
                  <a:pt x="89740" y="109153"/>
                </a:lnTo>
                <a:lnTo>
                  <a:pt x="89536" y="108746"/>
                </a:lnTo>
                <a:lnTo>
                  <a:pt x="89333" y="108203"/>
                </a:lnTo>
                <a:lnTo>
                  <a:pt x="89197" y="107388"/>
                </a:lnTo>
                <a:lnTo>
                  <a:pt x="88789" y="105284"/>
                </a:lnTo>
                <a:lnTo>
                  <a:pt x="88382" y="102297"/>
                </a:lnTo>
                <a:lnTo>
                  <a:pt x="88043" y="98971"/>
                </a:lnTo>
                <a:lnTo>
                  <a:pt x="87839" y="95713"/>
                </a:lnTo>
                <a:close/>
                <a:moveTo>
                  <a:pt x="47450" y="111054"/>
                </a:moveTo>
                <a:lnTo>
                  <a:pt x="47450" y="111122"/>
                </a:lnTo>
                <a:lnTo>
                  <a:pt x="47450" y="111393"/>
                </a:lnTo>
                <a:lnTo>
                  <a:pt x="47518" y="111461"/>
                </a:lnTo>
                <a:lnTo>
                  <a:pt x="48807" y="111529"/>
                </a:lnTo>
                <a:lnTo>
                  <a:pt x="52473" y="111597"/>
                </a:lnTo>
                <a:lnTo>
                  <a:pt x="62384" y="111665"/>
                </a:lnTo>
                <a:lnTo>
                  <a:pt x="80779" y="111665"/>
                </a:lnTo>
                <a:lnTo>
                  <a:pt x="90622" y="111597"/>
                </a:lnTo>
                <a:lnTo>
                  <a:pt x="94356" y="111529"/>
                </a:lnTo>
                <a:lnTo>
                  <a:pt x="95646" y="111461"/>
                </a:lnTo>
                <a:lnTo>
                  <a:pt x="95713" y="111393"/>
                </a:lnTo>
                <a:lnTo>
                  <a:pt x="95713" y="111122"/>
                </a:lnTo>
                <a:lnTo>
                  <a:pt x="95646" y="111054"/>
                </a:lnTo>
                <a:lnTo>
                  <a:pt x="94084" y="111122"/>
                </a:lnTo>
                <a:lnTo>
                  <a:pt x="91233" y="111190"/>
                </a:lnTo>
                <a:lnTo>
                  <a:pt x="80847" y="111258"/>
                </a:lnTo>
                <a:lnTo>
                  <a:pt x="62316" y="111258"/>
                </a:lnTo>
                <a:lnTo>
                  <a:pt x="51930" y="111190"/>
                </a:lnTo>
                <a:lnTo>
                  <a:pt x="49079" y="111122"/>
                </a:lnTo>
                <a:lnTo>
                  <a:pt x="47518" y="111054"/>
                </a:lnTo>
                <a:close/>
              </a:path>
            </a:pathLst>
          </a:custGeom>
          <a:solidFill>
            <a:srgbClr val="22222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3" name="Google Shape;1233;p32"/>
          <p:cNvSpPr txBox="1"/>
          <p:nvPr/>
        </p:nvSpPr>
        <p:spPr>
          <a:xfrm>
            <a:off x="6498025" y="1402700"/>
            <a:ext cx="1717800" cy="491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n" sz="1200" u="none" cap="none" strike="noStrike">
                <a:solidFill>
                  <a:srgbClr val="000000"/>
                </a:solidFill>
                <a:latin typeface="Arial"/>
                <a:ea typeface="Arial"/>
                <a:cs typeface="Arial"/>
                <a:sym typeface="Arial"/>
              </a:rPr>
              <a:t>ADD ANOTHER GRAPHIC</a:t>
            </a:r>
            <a:endParaRPr b="0" i="0" sz="1200" u="none" cap="none" strike="noStrike">
              <a:solidFill>
                <a:srgbClr val="000000"/>
              </a:solidFill>
              <a:latin typeface="Arial"/>
              <a:ea typeface="Arial"/>
              <a:cs typeface="Arial"/>
              <a:sym typeface="Arial"/>
            </a:endParaRPr>
          </a:p>
        </p:txBody>
      </p:sp>
      <p:grpSp>
        <p:nvGrpSpPr>
          <p:cNvPr id="1234" name="Google Shape;1234;p32"/>
          <p:cNvGrpSpPr/>
          <p:nvPr/>
        </p:nvGrpSpPr>
        <p:grpSpPr>
          <a:xfrm>
            <a:off x="716325" y="548200"/>
            <a:ext cx="7850300" cy="3289179"/>
            <a:chOff x="716325" y="548200"/>
            <a:chExt cx="7850300" cy="3289179"/>
          </a:xfrm>
        </p:grpSpPr>
        <p:sp>
          <p:nvSpPr>
            <p:cNvPr id="1235" name="Google Shape;1235;p32"/>
            <p:cNvSpPr txBox="1"/>
            <p:nvPr/>
          </p:nvSpPr>
          <p:spPr>
            <a:xfrm>
              <a:off x="3442688" y="548200"/>
              <a:ext cx="2331600" cy="491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&lt;h1&gt; YOUR NAME &lt;/h1&gt;</a:t>
              </a:r>
              <a:endParaRPr b="0" i="0" sz="1400" u="none" cap="none" strike="noStrike">
                <a:solidFill>
                  <a:srgbClr val="000000"/>
                </a:solidFill>
                <a:latin typeface="Arial"/>
                <a:ea typeface="Arial"/>
                <a:cs typeface="Arial"/>
                <a:sym typeface="Arial"/>
              </a:endParaRPr>
            </a:p>
          </p:txBody>
        </p:sp>
        <p:sp>
          <p:nvSpPr>
            <p:cNvPr id="1236" name="Google Shape;1236;p32"/>
            <p:cNvSpPr/>
            <p:nvPr/>
          </p:nvSpPr>
          <p:spPr>
            <a:xfrm>
              <a:off x="3142988" y="1140250"/>
              <a:ext cx="2931000" cy="2419500"/>
            </a:xfrm>
            <a:prstGeom prst="rect">
              <a:avLst/>
            </a:prstGeom>
            <a:solidFill>
              <a:srgbClr val="CCCCC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7" name="Google Shape;1237;p32"/>
            <p:cNvSpPr txBox="1"/>
            <p:nvPr/>
          </p:nvSpPr>
          <p:spPr>
            <a:xfrm>
              <a:off x="3351450" y="2119725"/>
              <a:ext cx="2441100" cy="3654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PICTURE OF YOU</a:t>
              </a:r>
              <a:endParaRPr b="0" i="0" sz="1400" u="none" cap="none" strike="noStrike">
                <a:solidFill>
                  <a:srgbClr val="000000"/>
                </a:solidFill>
                <a:latin typeface="Arial"/>
                <a:ea typeface="Arial"/>
                <a:cs typeface="Arial"/>
                <a:sym typeface="Arial"/>
              </a:endParaRPr>
            </a:p>
          </p:txBody>
        </p:sp>
        <p:sp>
          <p:nvSpPr>
            <p:cNvPr id="1238" name="Google Shape;1238;p32"/>
            <p:cNvSpPr txBox="1"/>
            <p:nvPr/>
          </p:nvSpPr>
          <p:spPr>
            <a:xfrm>
              <a:off x="716325" y="1147575"/>
              <a:ext cx="2061300" cy="847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&lt;p&gt; Here you will write about something that you are into &lt;/p&gt;</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9" name="Google Shape;1239;p32"/>
            <p:cNvSpPr/>
            <p:nvPr/>
          </p:nvSpPr>
          <p:spPr>
            <a:xfrm>
              <a:off x="716326" y="2031997"/>
              <a:ext cx="2061288" cy="1805382"/>
            </a:xfrm>
            <a:prstGeom prst="irregularSeal1">
              <a:avLst/>
            </a:prstGeom>
            <a:solidFill>
              <a:srgbClr val="CCCCC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0" name="Google Shape;1240;p32"/>
            <p:cNvSpPr txBox="1"/>
            <p:nvPr/>
          </p:nvSpPr>
          <p:spPr>
            <a:xfrm>
              <a:off x="6344525" y="2667925"/>
              <a:ext cx="2222100" cy="1089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&lt;p&gt; Here you will tell us something that you are super stoked about for the upcoming year &lt;/p&gt;</a:t>
              </a:r>
              <a:endParaRPr b="0" i="0" sz="1400" u="none" cap="none" strike="noStrike">
                <a:solidFill>
                  <a:srgbClr val="000000"/>
                </a:solidFill>
                <a:latin typeface="Arial"/>
                <a:ea typeface="Arial"/>
                <a:cs typeface="Arial"/>
                <a:sym typeface="Arial"/>
              </a:endParaRPr>
            </a:p>
          </p:txBody>
        </p:sp>
        <p:sp>
          <p:nvSpPr>
            <p:cNvPr id="1241" name="Google Shape;1241;p32"/>
            <p:cNvSpPr/>
            <p:nvPr/>
          </p:nvSpPr>
          <p:spPr>
            <a:xfrm>
              <a:off x="6498025" y="935600"/>
              <a:ext cx="1717800" cy="1425300"/>
            </a:xfrm>
            <a:prstGeom prst="ellipse">
              <a:avLst/>
            </a:prstGeom>
            <a:solidFill>
              <a:srgbClr val="CCCCC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2" name="Google Shape;1242;p32"/>
            <p:cNvSpPr txBox="1"/>
            <p:nvPr/>
          </p:nvSpPr>
          <p:spPr>
            <a:xfrm>
              <a:off x="1122525" y="2733700"/>
              <a:ext cx="1118400" cy="2850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GRAPHIC</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Asian Food Workshop by Slidesgo">
  <a:themeElements>
    <a:clrScheme name="Simple Light">
      <a:dk1>
        <a:srgbClr val="FFFFFF"/>
      </a:dk1>
      <a:lt1>
        <a:srgbClr val="1B1B1B"/>
      </a:lt1>
      <a:dk2>
        <a:srgbClr val="F5CDB2"/>
      </a:dk2>
      <a:lt2>
        <a:srgbClr val="EEEEEE"/>
      </a:lt2>
      <a:accent1>
        <a:srgbClr val="FFE6D5"/>
      </a:accent1>
      <a:accent2>
        <a:srgbClr val="FFCFAF"/>
      </a:accent2>
      <a:accent3>
        <a:srgbClr val="F8C7A5"/>
      </a:accent3>
      <a:accent4>
        <a:srgbClr val="A78F7E"/>
      </a:accent4>
      <a:accent5>
        <a:srgbClr val="EE9458"/>
      </a:accent5>
      <a:accent6>
        <a:srgbClr val="FFE6D5"/>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